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6" r:id="rId2"/>
  </p:sldMasterIdLst>
  <p:notesMasterIdLst>
    <p:notesMasterId r:id="rId17"/>
  </p:notesMasterIdLst>
  <p:handoutMasterIdLst>
    <p:handoutMasterId r:id="rId18"/>
  </p:handoutMasterIdLst>
  <p:sldIdLst>
    <p:sldId id="1272" r:id="rId3"/>
    <p:sldId id="1273" r:id="rId4"/>
    <p:sldId id="1274" r:id="rId5"/>
    <p:sldId id="1259" r:id="rId6"/>
    <p:sldId id="258" r:id="rId7"/>
    <p:sldId id="1264" r:id="rId8"/>
    <p:sldId id="1266" r:id="rId9"/>
    <p:sldId id="1260" r:id="rId10"/>
    <p:sldId id="1267" r:id="rId11"/>
    <p:sldId id="1268" r:id="rId12"/>
    <p:sldId id="1269" r:id="rId13"/>
    <p:sldId id="1275" r:id="rId14"/>
    <p:sldId id="1270" r:id="rId15"/>
    <p:sldId id="1262" r:id="rId16"/>
  </p:sldIdLst>
  <p:sldSz cx="12192000" cy="6858000"/>
  <p:notesSz cx="6858000" cy="9144000"/>
  <p:custDataLst>
    <p:tags r:id="rId19"/>
  </p:custDataLst>
  <p:defaultTextStyle>
    <a:defPPr rtl="0">
      <a:defRPr lang="es-e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CF22"/>
    <a:srgbClr val="E3E3E3"/>
    <a:srgbClr val="F0F0F0"/>
    <a:srgbClr val="B6A038"/>
    <a:srgbClr val="C13E45"/>
    <a:srgbClr val="545454"/>
    <a:srgbClr val="C2C2C2"/>
    <a:srgbClr val="000000"/>
    <a:srgbClr val="B452AA"/>
    <a:srgbClr val="8656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6821" autoAdjust="0"/>
  </p:normalViewPr>
  <p:slideViewPr>
    <p:cSldViewPr>
      <p:cViewPr varScale="1">
        <p:scale>
          <a:sx n="72" d="100"/>
          <a:sy n="72" d="100"/>
        </p:scale>
        <p:origin x="660" y="78"/>
      </p:cViewPr>
      <p:guideLst>
        <p:guide orient="horz" pos="2160"/>
        <p:guide pos="3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9" d="100"/>
          <a:sy n="99" d="100"/>
        </p:scale>
        <p:origin x="3570" y="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tags" Target="tags/tag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F2FC146F-EC58-4C69-BF7C-CD70019BADE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8A0DC38-B9BC-42DF-AD5A-A77BC2B1096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C84564-0D5D-49F8-A697-3DF6D0F87D47}" type="datetime1">
              <a:rPr lang="es-ES" smtClean="0"/>
              <a:t>09/09/2020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229A41D-8FD0-4A55-918F-E5A7A5A121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E36A813-D553-4FD9-908C-FB8C8D61E9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0B5CF6-8028-47EF-A9B7-51328D12BC1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739413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00F378-76C0-46A6-8BB6-331402A2F683}" type="datetime1">
              <a:rPr lang="es-ES" smtClean="0"/>
              <a:pPr/>
              <a:t>08/09/2020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 dirty="0"/>
              <a:t>Editar los estilos de texto del patrón</a:t>
            </a:r>
          </a:p>
          <a:p>
            <a:pPr lvl="1"/>
            <a:r>
              <a:rPr lang="es-ES" noProof="0" dirty="0"/>
              <a:t>Segundo nivel</a:t>
            </a:r>
          </a:p>
          <a:p>
            <a:pPr lvl="2"/>
            <a:r>
              <a:rPr lang="es-ES" noProof="0" dirty="0"/>
              <a:t>Tercer nivel</a:t>
            </a:r>
          </a:p>
          <a:p>
            <a:pPr lvl="3"/>
            <a:r>
              <a:rPr lang="es-ES" noProof="0" dirty="0"/>
              <a:t>Cuarto nivel</a:t>
            </a:r>
          </a:p>
          <a:p>
            <a:pPr lvl="4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66DFC1-26D8-4514-B361-A32DA1D6ADE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94764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1pPr>
    <a:lvl2pPr marL="45720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2pPr>
    <a:lvl3pPr marL="91440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3pPr>
    <a:lvl4pPr marL="137160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4pPr>
    <a:lvl5pPr marL="182880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66DFC1-26D8-4514-B361-A32DA1D6ADEF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99677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7BF602-06E2-416F-A0C6-72E3CC2DE1E7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5716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7BF602-06E2-416F-A0C6-72E3CC2DE1E7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1278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66DFC1-26D8-4514-B361-A32DA1D6ADEF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9482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F19B4E25-CB53-6E43-BFD4-6E0587202A58}"/>
              </a:ext>
            </a:extLst>
          </p:cNvPr>
          <p:cNvGrpSpPr/>
          <p:nvPr userDrawn="1"/>
        </p:nvGrpSpPr>
        <p:grpSpPr>
          <a:xfrm>
            <a:off x="63500" y="1199253"/>
            <a:ext cx="1989428" cy="1524000"/>
            <a:chOff x="63500" y="1058435"/>
            <a:chExt cx="1989428" cy="1524000"/>
          </a:xfrm>
        </p:grpSpPr>
        <p:sp>
          <p:nvSpPr>
            <p:cNvPr id="5" name="Forma libre 5">
              <a:extLst>
                <a:ext uri="{FF2B5EF4-FFF2-40B4-BE49-F238E27FC236}">
                  <a16:creationId xmlns:a16="http://schemas.microsoft.com/office/drawing/2014/main" id="{A179FAC4-5333-DA44-91B9-13B10461ED9C}"/>
                </a:ext>
              </a:extLst>
            </p:cNvPr>
            <p:cNvSpPr>
              <a:spLocks/>
            </p:cNvSpPr>
            <p:nvPr/>
          </p:nvSpPr>
          <p:spPr bwMode="auto">
            <a:xfrm rot="21480000">
              <a:off x="126517" y="1104066"/>
              <a:ext cx="1926411" cy="1478369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6" name="Forma libre 5">
              <a:extLst>
                <a:ext uri="{FF2B5EF4-FFF2-40B4-BE49-F238E27FC236}">
                  <a16:creationId xmlns:a16="http://schemas.microsoft.com/office/drawing/2014/main" id="{B548CEE5-0E94-BA45-A471-E66AB2B0A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00" y="1058435"/>
              <a:ext cx="1964153" cy="1507334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/>
                </a:gs>
                <a:gs pos="31000">
                  <a:schemeClr val="accent6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11" name="Grupo 10">
            <a:extLst>
              <a:ext uri="{FF2B5EF4-FFF2-40B4-BE49-F238E27FC236}">
                <a16:creationId xmlns:a16="http://schemas.microsoft.com/office/drawing/2014/main" id="{2BED363A-F6E0-B34C-93D3-840DA908687C}"/>
              </a:ext>
            </a:extLst>
          </p:cNvPr>
          <p:cNvGrpSpPr/>
          <p:nvPr/>
        </p:nvGrpSpPr>
        <p:grpSpPr>
          <a:xfrm rot="21411205">
            <a:off x="2046928" y="1108668"/>
            <a:ext cx="1989428" cy="1524000"/>
            <a:chOff x="685800" y="533400"/>
            <a:chExt cx="4016605" cy="2633255"/>
          </a:xfrm>
        </p:grpSpPr>
        <p:sp>
          <p:nvSpPr>
            <p:cNvPr id="15" name="Forma libre 5">
              <a:extLst>
                <a:ext uri="{FF2B5EF4-FFF2-40B4-BE49-F238E27FC236}">
                  <a16:creationId xmlns:a16="http://schemas.microsoft.com/office/drawing/2014/main" id="{4815A662-0EF3-D34D-B292-43D385887704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8F92E3CF-40B0-6840-BCBF-80055217A3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/>
                </a:gs>
                <a:gs pos="31000">
                  <a:schemeClr val="accent5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9B79B568-8D9D-6B4C-A8FB-E84A29D4C915}"/>
              </a:ext>
            </a:extLst>
          </p:cNvPr>
          <p:cNvGrpSpPr/>
          <p:nvPr/>
        </p:nvGrpSpPr>
        <p:grpSpPr>
          <a:xfrm>
            <a:off x="4064000" y="1275453"/>
            <a:ext cx="1989428" cy="1524000"/>
            <a:chOff x="685800" y="533400"/>
            <a:chExt cx="4016605" cy="2633255"/>
          </a:xfrm>
        </p:grpSpPr>
        <p:sp>
          <p:nvSpPr>
            <p:cNvPr id="22" name="Forma libre 5">
              <a:extLst>
                <a:ext uri="{FF2B5EF4-FFF2-40B4-BE49-F238E27FC236}">
                  <a16:creationId xmlns:a16="http://schemas.microsoft.com/office/drawing/2014/main" id="{E6A2125F-0925-1547-8A9C-EC3D2089A7EF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23" name="Forma libre 22">
              <a:extLst>
                <a:ext uri="{FF2B5EF4-FFF2-40B4-BE49-F238E27FC236}">
                  <a16:creationId xmlns:a16="http://schemas.microsoft.com/office/drawing/2014/main" id="{4F4111F9-9BB6-6F46-91E5-A1210CA5FE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3"/>
                </a:gs>
                <a:gs pos="31000">
                  <a:schemeClr val="accent3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25" name="Grupo 24">
            <a:extLst>
              <a:ext uri="{FF2B5EF4-FFF2-40B4-BE49-F238E27FC236}">
                <a16:creationId xmlns:a16="http://schemas.microsoft.com/office/drawing/2014/main" id="{BB97CAE9-300C-1B44-9211-F2503E023D3B}"/>
              </a:ext>
            </a:extLst>
          </p:cNvPr>
          <p:cNvGrpSpPr/>
          <p:nvPr/>
        </p:nvGrpSpPr>
        <p:grpSpPr>
          <a:xfrm rot="21411205">
            <a:off x="6110964" y="1030985"/>
            <a:ext cx="1942491" cy="1524000"/>
            <a:chOff x="685800" y="533400"/>
            <a:chExt cx="4016605" cy="2633255"/>
          </a:xfrm>
        </p:grpSpPr>
        <p:sp>
          <p:nvSpPr>
            <p:cNvPr id="29" name="Forma libre 5">
              <a:extLst>
                <a:ext uri="{FF2B5EF4-FFF2-40B4-BE49-F238E27FC236}">
                  <a16:creationId xmlns:a16="http://schemas.microsoft.com/office/drawing/2014/main" id="{6EA2D931-26A3-5B40-9DBF-252B46E08702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30" name="Forma libre 29">
              <a:extLst>
                <a:ext uri="{FF2B5EF4-FFF2-40B4-BE49-F238E27FC236}">
                  <a16:creationId xmlns:a16="http://schemas.microsoft.com/office/drawing/2014/main" id="{201AD765-42B8-6E40-9D9B-39A80C7EBF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31000">
                  <a:schemeClr val="accent4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32" name="Grupo 31">
            <a:extLst>
              <a:ext uri="{FF2B5EF4-FFF2-40B4-BE49-F238E27FC236}">
                <a16:creationId xmlns:a16="http://schemas.microsoft.com/office/drawing/2014/main" id="{CCF0F034-B913-1A48-AD2F-86D867D6F78A}"/>
              </a:ext>
            </a:extLst>
          </p:cNvPr>
          <p:cNvGrpSpPr/>
          <p:nvPr/>
        </p:nvGrpSpPr>
        <p:grpSpPr>
          <a:xfrm rot="21332772">
            <a:off x="8095269" y="1133632"/>
            <a:ext cx="1989428" cy="1524000"/>
            <a:chOff x="685800" y="533400"/>
            <a:chExt cx="4016605" cy="2633255"/>
          </a:xfrm>
        </p:grpSpPr>
        <p:sp>
          <p:nvSpPr>
            <p:cNvPr id="38" name="Forma libre 5">
              <a:extLst>
                <a:ext uri="{FF2B5EF4-FFF2-40B4-BE49-F238E27FC236}">
                  <a16:creationId xmlns:a16="http://schemas.microsoft.com/office/drawing/2014/main" id="{D8E1F828-8154-2048-8CB0-88A8E7706EB5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39" name="Forma libre 38">
              <a:extLst>
                <a:ext uri="{FF2B5EF4-FFF2-40B4-BE49-F238E27FC236}">
                  <a16:creationId xmlns:a16="http://schemas.microsoft.com/office/drawing/2014/main" id="{8E34EAD7-37FB-3345-A3F3-4990B3087E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/>
                </a:gs>
                <a:gs pos="30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41" name="Grupo 40">
            <a:extLst>
              <a:ext uri="{FF2B5EF4-FFF2-40B4-BE49-F238E27FC236}">
                <a16:creationId xmlns:a16="http://schemas.microsoft.com/office/drawing/2014/main" id="{608E92AA-45E2-6948-875A-8BEAB781B98C}"/>
              </a:ext>
            </a:extLst>
          </p:cNvPr>
          <p:cNvGrpSpPr/>
          <p:nvPr/>
        </p:nvGrpSpPr>
        <p:grpSpPr>
          <a:xfrm>
            <a:off x="10134600" y="1275453"/>
            <a:ext cx="1989428" cy="1524000"/>
            <a:chOff x="685800" y="533400"/>
            <a:chExt cx="4016605" cy="2633255"/>
          </a:xfrm>
        </p:grpSpPr>
        <p:sp>
          <p:nvSpPr>
            <p:cNvPr id="47" name="Forma libre 5">
              <a:extLst>
                <a:ext uri="{FF2B5EF4-FFF2-40B4-BE49-F238E27FC236}">
                  <a16:creationId xmlns:a16="http://schemas.microsoft.com/office/drawing/2014/main" id="{F095F06F-D526-3B4A-A00C-5EDE3088C10A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48" name="Forma libre 47">
              <a:extLst>
                <a:ext uri="{FF2B5EF4-FFF2-40B4-BE49-F238E27FC236}">
                  <a16:creationId xmlns:a16="http://schemas.microsoft.com/office/drawing/2014/main" id="{A9BB29F2-DF5F-954D-BA78-C98A81B62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31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50" name="Grupo 49">
            <a:extLst>
              <a:ext uri="{FF2B5EF4-FFF2-40B4-BE49-F238E27FC236}">
                <a16:creationId xmlns:a16="http://schemas.microsoft.com/office/drawing/2014/main" id="{61BD1517-7399-EC40-A28E-EC088074CABA}"/>
              </a:ext>
            </a:extLst>
          </p:cNvPr>
          <p:cNvGrpSpPr/>
          <p:nvPr/>
        </p:nvGrpSpPr>
        <p:grpSpPr>
          <a:xfrm>
            <a:off x="533401" y="3385871"/>
            <a:ext cx="10988040" cy="402908"/>
            <a:chOff x="533401" y="3429001"/>
            <a:chExt cx="10988040" cy="402908"/>
          </a:xfrm>
          <a:solidFill>
            <a:schemeClr val="tx1"/>
          </a:solidFill>
        </p:grpSpPr>
        <p:grpSp>
          <p:nvGrpSpPr>
            <p:cNvPr id="58" name="Grupo 57">
              <a:extLst>
                <a:ext uri="{FF2B5EF4-FFF2-40B4-BE49-F238E27FC236}">
                  <a16:creationId xmlns:a16="http://schemas.microsoft.com/office/drawing/2014/main" id="{244FA413-FA63-404D-9AB0-A733490C0EFB}"/>
                </a:ext>
              </a:extLst>
            </p:cNvPr>
            <p:cNvGrpSpPr/>
            <p:nvPr/>
          </p:nvGrpSpPr>
          <p:grpSpPr>
            <a:xfrm rot="5400000">
              <a:off x="7921467" y="231935"/>
              <a:ext cx="326707" cy="6873241"/>
              <a:chOff x="6400800" y="3048000"/>
              <a:chExt cx="326707" cy="6873241"/>
            </a:xfrm>
            <a:grpFill/>
          </p:grpSpPr>
          <p:sp>
            <p:nvSpPr>
              <p:cNvPr id="62" name="Forma libre 7">
                <a:extLst>
                  <a:ext uri="{FF2B5EF4-FFF2-40B4-BE49-F238E27FC236}">
                    <a16:creationId xmlns:a16="http://schemas.microsoft.com/office/drawing/2014/main" id="{4E6514B3-957A-6547-85F8-69DA8B7CA5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0800" y="3048000"/>
                <a:ext cx="326707" cy="321892"/>
              </a:xfrm>
              <a:custGeom>
                <a:avLst/>
                <a:gdLst/>
                <a:ahLst/>
                <a:cxnLst>
                  <a:cxn ang="0">
                    <a:pos x="124" y="515"/>
                  </a:cxn>
                  <a:cxn ang="0">
                    <a:pos x="183" y="467"/>
                  </a:cxn>
                  <a:cxn ang="0">
                    <a:pos x="230" y="415"/>
                  </a:cxn>
                  <a:cxn ang="0">
                    <a:pos x="265" y="359"/>
                  </a:cxn>
                  <a:cxn ang="0">
                    <a:pos x="295" y="302"/>
                  </a:cxn>
                  <a:cxn ang="0">
                    <a:pos x="306" y="272"/>
                  </a:cxn>
                  <a:cxn ang="0">
                    <a:pos x="345" y="204"/>
                  </a:cxn>
                  <a:cxn ang="0">
                    <a:pos x="354" y="185"/>
                  </a:cxn>
                  <a:cxn ang="0">
                    <a:pos x="352" y="180"/>
                  </a:cxn>
                  <a:cxn ang="0">
                    <a:pos x="330" y="182"/>
                  </a:cxn>
                  <a:cxn ang="0">
                    <a:pos x="337" y="185"/>
                  </a:cxn>
                  <a:cxn ang="0">
                    <a:pos x="372" y="230"/>
                  </a:cxn>
                  <a:cxn ang="0">
                    <a:pos x="441" y="330"/>
                  </a:cxn>
                  <a:cxn ang="0">
                    <a:pos x="478" y="380"/>
                  </a:cxn>
                  <a:cxn ang="0">
                    <a:pos x="552" y="474"/>
                  </a:cxn>
                  <a:cxn ang="0">
                    <a:pos x="591" y="521"/>
                  </a:cxn>
                  <a:cxn ang="0">
                    <a:pos x="811" y="780"/>
                  </a:cxn>
                  <a:cxn ang="0">
                    <a:pos x="882" y="869"/>
                  </a:cxn>
                  <a:cxn ang="0">
                    <a:pos x="865" y="793"/>
                  </a:cxn>
                  <a:cxn ang="0">
                    <a:pos x="843" y="721"/>
                  </a:cxn>
                  <a:cxn ang="0">
                    <a:pos x="817" y="650"/>
                  </a:cxn>
                  <a:cxn ang="0">
                    <a:pos x="752" y="513"/>
                  </a:cxn>
                  <a:cxn ang="0">
                    <a:pos x="676" y="382"/>
                  </a:cxn>
                  <a:cxn ang="0">
                    <a:pos x="635" y="315"/>
                  </a:cxn>
                  <a:cxn ang="0">
                    <a:pos x="595" y="250"/>
                  </a:cxn>
                  <a:cxn ang="0">
                    <a:pos x="535" y="144"/>
                  </a:cxn>
                  <a:cxn ang="0">
                    <a:pos x="491" y="87"/>
                  </a:cxn>
                  <a:cxn ang="0">
                    <a:pos x="454" y="48"/>
                  </a:cxn>
                  <a:cxn ang="0">
                    <a:pos x="432" y="28"/>
                  </a:cxn>
                  <a:cxn ang="0">
                    <a:pos x="396" y="7"/>
                  </a:cxn>
                  <a:cxn ang="0">
                    <a:pos x="359" y="0"/>
                  </a:cxn>
                  <a:cxn ang="0">
                    <a:pos x="322" y="2"/>
                  </a:cxn>
                  <a:cxn ang="0">
                    <a:pos x="285" y="11"/>
                  </a:cxn>
                  <a:cxn ang="0">
                    <a:pos x="250" y="28"/>
                  </a:cxn>
                  <a:cxn ang="0">
                    <a:pos x="222" y="46"/>
                  </a:cxn>
                  <a:cxn ang="0">
                    <a:pos x="200" y="69"/>
                  </a:cxn>
                  <a:cxn ang="0">
                    <a:pos x="185" y="89"/>
                  </a:cxn>
                  <a:cxn ang="0">
                    <a:pos x="157" y="128"/>
                  </a:cxn>
                  <a:cxn ang="0">
                    <a:pos x="111" y="207"/>
                  </a:cxn>
                  <a:cxn ang="0">
                    <a:pos x="89" y="246"/>
                  </a:cxn>
                  <a:cxn ang="0">
                    <a:pos x="50" y="309"/>
                  </a:cxn>
                  <a:cxn ang="0">
                    <a:pos x="13" y="367"/>
                  </a:cxn>
                  <a:cxn ang="0">
                    <a:pos x="2" y="395"/>
                  </a:cxn>
                  <a:cxn ang="0">
                    <a:pos x="0" y="422"/>
                  </a:cxn>
                  <a:cxn ang="0">
                    <a:pos x="9" y="450"/>
                  </a:cxn>
                  <a:cxn ang="0">
                    <a:pos x="33" y="476"/>
                  </a:cxn>
                  <a:cxn ang="0">
                    <a:pos x="46" y="485"/>
                  </a:cxn>
                  <a:cxn ang="0">
                    <a:pos x="98" y="513"/>
                  </a:cxn>
                  <a:cxn ang="0">
                    <a:pos x="111" y="517"/>
                  </a:cxn>
                  <a:cxn ang="0">
                    <a:pos x="122" y="517"/>
                  </a:cxn>
                  <a:cxn ang="0">
                    <a:pos x="124" y="515"/>
                  </a:cxn>
                </a:cxnLst>
                <a:rect l="0" t="0" r="r" b="b"/>
                <a:pathLst>
                  <a:path w="882" h="869">
                    <a:moveTo>
                      <a:pt x="124" y="515"/>
                    </a:moveTo>
                    <a:lnTo>
                      <a:pt x="124" y="515"/>
                    </a:lnTo>
                    <a:lnTo>
                      <a:pt x="156" y="491"/>
                    </a:lnTo>
                    <a:lnTo>
                      <a:pt x="183" y="467"/>
                    </a:lnTo>
                    <a:lnTo>
                      <a:pt x="207" y="441"/>
                    </a:lnTo>
                    <a:lnTo>
                      <a:pt x="230" y="415"/>
                    </a:lnTo>
                    <a:lnTo>
                      <a:pt x="248" y="387"/>
                    </a:lnTo>
                    <a:lnTo>
                      <a:pt x="265" y="359"/>
                    </a:lnTo>
                    <a:lnTo>
                      <a:pt x="280" y="332"/>
                    </a:lnTo>
                    <a:lnTo>
                      <a:pt x="295" y="302"/>
                    </a:lnTo>
                    <a:lnTo>
                      <a:pt x="295" y="302"/>
                    </a:lnTo>
                    <a:lnTo>
                      <a:pt x="306" y="272"/>
                    </a:lnTo>
                    <a:lnTo>
                      <a:pt x="319" y="246"/>
                    </a:lnTo>
                    <a:lnTo>
                      <a:pt x="345" y="204"/>
                    </a:lnTo>
                    <a:lnTo>
                      <a:pt x="352" y="191"/>
                    </a:lnTo>
                    <a:lnTo>
                      <a:pt x="354" y="185"/>
                    </a:lnTo>
                    <a:lnTo>
                      <a:pt x="354" y="182"/>
                    </a:lnTo>
                    <a:lnTo>
                      <a:pt x="352" y="180"/>
                    </a:lnTo>
                    <a:lnTo>
                      <a:pt x="346" y="178"/>
                    </a:lnTo>
                    <a:lnTo>
                      <a:pt x="330" y="182"/>
                    </a:lnTo>
                    <a:lnTo>
                      <a:pt x="330" y="182"/>
                    </a:lnTo>
                    <a:lnTo>
                      <a:pt x="337" y="185"/>
                    </a:lnTo>
                    <a:lnTo>
                      <a:pt x="346" y="195"/>
                    </a:lnTo>
                    <a:lnTo>
                      <a:pt x="372" y="230"/>
                    </a:lnTo>
                    <a:lnTo>
                      <a:pt x="406" y="278"/>
                    </a:lnTo>
                    <a:lnTo>
                      <a:pt x="441" y="330"/>
                    </a:lnTo>
                    <a:lnTo>
                      <a:pt x="441" y="330"/>
                    </a:lnTo>
                    <a:lnTo>
                      <a:pt x="478" y="380"/>
                    </a:lnTo>
                    <a:lnTo>
                      <a:pt x="515" y="428"/>
                    </a:lnTo>
                    <a:lnTo>
                      <a:pt x="552" y="474"/>
                    </a:lnTo>
                    <a:lnTo>
                      <a:pt x="591" y="521"/>
                    </a:lnTo>
                    <a:lnTo>
                      <a:pt x="591" y="521"/>
                    </a:lnTo>
                    <a:lnTo>
                      <a:pt x="739" y="693"/>
                    </a:lnTo>
                    <a:lnTo>
                      <a:pt x="811" y="780"/>
                    </a:lnTo>
                    <a:lnTo>
                      <a:pt x="882" y="869"/>
                    </a:lnTo>
                    <a:lnTo>
                      <a:pt x="882" y="869"/>
                    </a:lnTo>
                    <a:lnTo>
                      <a:pt x="874" y="830"/>
                    </a:lnTo>
                    <a:lnTo>
                      <a:pt x="865" y="793"/>
                    </a:lnTo>
                    <a:lnTo>
                      <a:pt x="854" y="756"/>
                    </a:lnTo>
                    <a:lnTo>
                      <a:pt x="843" y="721"/>
                    </a:lnTo>
                    <a:lnTo>
                      <a:pt x="830" y="685"/>
                    </a:lnTo>
                    <a:lnTo>
                      <a:pt x="817" y="650"/>
                    </a:lnTo>
                    <a:lnTo>
                      <a:pt x="785" y="582"/>
                    </a:lnTo>
                    <a:lnTo>
                      <a:pt x="752" y="513"/>
                    </a:lnTo>
                    <a:lnTo>
                      <a:pt x="715" y="446"/>
                    </a:lnTo>
                    <a:lnTo>
                      <a:pt x="676" y="382"/>
                    </a:lnTo>
                    <a:lnTo>
                      <a:pt x="635" y="315"/>
                    </a:lnTo>
                    <a:lnTo>
                      <a:pt x="635" y="315"/>
                    </a:lnTo>
                    <a:lnTo>
                      <a:pt x="613" y="283"/>
                    </a:lnTo>
                    <a:lnTo>
                      <a:pt x="595" y="250"/>
                    </a:lnTo>
                    <a:lnTo>
                      <a:pt x="558" y="180"/>
                    </a:lnTo>
                    <a:lnTo>
                      <a:pt x="535" y="144"/>
                    </a:lnTo>
                    <a:lnTo>
                      <a:pt x="508" y="106"/>
                    </a:lnTo>
                    <a:lnTo>
                      <a:pt x="491" y="87"/>
                    </a:lnTo>
                    <a:lnTo>
                      <a:pt x="474" y="67"/>
                    </a:lnTo>
                    <a:lnTo>
                      <a:pt x="454" y="48"/>
                    </a:lnTo>
                    <a:lnTo>
                      <a:pt x="432" y="28"/>
                    </a:lnTo>
                    <a:lnTo>
                      <a:pt x="432" y="28"/>
                    </a:lnTo>
                    <a:lnTo>
                      <a:pt x="415" y="17"/>
                    </a:lnTo>
                    <a:lnTo>
                      <a:pt x="396" y="7"/>
                    </a:lnTo>
                    <a:lnTo>
                      <a:pt x="378" y="2"/>
                    </a:lnTo>
                    <a:lnTo>
                      <a:pt x="359" y="0"/>
                    </a:lnTo>
                    <a:lnTo>
                      <a:pt x="341" y="0"/>
                    </a:lnTo>
                    <a:lnTo>
                      <a:pt x="322" y="2"/>
                    </a:lnTo>
                    <a:lnTo>
                      <a:pt x="304" y="6"/>
                    </a:lnTo>
                    <a:lnTo>
                      <a:pt x="285" y="11"/>
                    </a:lnTo>
                    <a:lnTo>
                      <a:pt x="267" y="19"/>
                    </a:lnTo>
                    <a:lnTo>
                      <a:pt x="250" y="28"/>
                    </a:lnTo>
                    <a:lnTo>
                      <a:pt x="235" y="37"/>
                    </a:lnTo>
                    <a:lnTo>
                      <a:pt x="222" y="46"/>
                    </a:lnTo>
                    <a:lnTo>
                      <a:pt x="209" y="57"/>
                    </a:lnTo>
                    <a:lnTo>
                      <a:pt x="200" y="69"/>
                    </a:lnTo>
                    <a:lnTo>
                      <a:pt x="191" y="78"/>
                    </a:lnTo>
                    <a:lnTo>
                      <a:pt x="185" y="89"/>
                    </a:lnTo>
                    <a:lnTo>
                      <a:pt x="185" y="89"/>
                    </a:lnTo>
                    <a:lnTo>
                      <a:pt x="157" y="128"/>
                    </a:lnTo>
                    <a:lnTo>
                      <a:pt x="133" y="169"/>
                    </a:lnTo>
                    <a:lnTo>
                      <a:pt x="111" y="207"/>
                    </a:lnTo>
                    <a:lnTo>
                      <a:pt x="89" y="246"/>
                    </a:lnTo>
                    <a:lnTo>
                      <a:pt x="89" y="246"/>
                    </a:lnTo>
                    <a:lnTo>
                      <a:pt x="70" y="278"/>
                    </a:lnTo>
                    <a:lnTo>
                      <a:pt x="50" y="309"/>
                    </a:lnTo>
                    <a:lnTo>
                      <a:pt x="30" y="339"/>
                    </a:lnTo>
                    <a:lnTo>
                      <a:pt x="13" y="367"/>
                    </a:lnTo>
                    <a:lnTo>
                      <a:pt x="7" y="382"/>
                    </a:lnTo>
                    <a:lnTo>
                      <a:pt x="2" y="395"/>
                    </a:lnTo>
                    <a:lnTo>
                      <a:pt x="0" y="409"/>
                    </a:lnTo>
                    <a:lnTo>
                      <a:pt x="0" y="422"/>
                    </a:lnTo>
                    <a:lnTo>
                      <a:pt x="4" y="437"/>
                    </a:lnTo>
                    <a:lnTo>
                      <a:pt x="9" y="450"/>
                    </a:lnTo>
                    <a:lnTo>
                      <a:pt x="19" y="463"/>
                    </a:lnTo>
                    <a:lnTo>
                      <a:pt x="33" y="476"/>
                    </a:lnTo>
                    <a:lnTo>
                      <a:pt x="33" y="476"/>
                    </a:lnTo>
                    <a:lnTo>
                      <a:pt x="46" y="485"/>
                    </a:lnTo>
                    <a:lnTo>
                      <a:pt x="61" y="495"/>
                    </a:lnTo>
                    <a:lnTo>
                      <a:pt x="98" y="513"/>
                    </a:lnTo>
                    <a:lnTo>
                      <a:pt x="98" y="513"/>
                    </a:lnTo>
                    <a:lnTo>
                      <a:pt x="111" y="517"/>
                    </a:lnTo>
                    <a:lnTo>
                      <a:pt x="119" y="519"/>
                    </a:lnTo>
                    <a:lnTo>
                      <a:pt x="122" y="517"/>
                    </a:lnTo>
                    <a:lnTo>
                      <a:pt x="124" y="515"/>
                    </a:lnTo>
                    <a:lnTo>
                      <a:pt x="124" y="51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/>
              </a:p>
            </p:txBody>
          </p:sp>
          <p:sp>
            <p:nvSpPr>
              <p:cNvPr id="63" name="Forma libre 8">
                <a:extLst>
                  <a:ext uri="{FF2B5EF4-FFF2-40B4-BE49-F238E27FC236}">
                    <a16:creationId xmlns:a16="http://schemas.microsoft.com/office/drawing/2014/main" id="{395DEAD6-D361-6A4A-AFAB-3341D90A22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1922" y="3048000"/>
                <a:ext cx="71279" cy="6873241"/>
              </a:xfrm>
              <a:custGeom>
                <a:avLst/>
                <a:gdLst/>
                <a:ahLst/>
                <a:cxnLst>
                  <a:cxn ang="0">
                    <a:pos x="119" y="18"/>
                  </a:cxn>
                  <a:cxn ang="0">
                    <a:pos x="93" y="100"/>
                  </a:cxn>
                  <a:cxn ang="0">
                    <a:pos x="69" y="183"/>
                  </a:cxn>
                  <a:cxn ang="0">
                    <a:pos x="36" y="363"/>
                  </a:cxn>
                  <a:cxn ang="0">
                    <a:pos x="15" y="552"/>
                  </a:cxn>
                  <a:cxn ang="0">
                    <a:pos x="4" y="748"/>
                  </a:cxn>
                  <a:cxn ang="0">
                    <a:pos x="0" y="950"/>
                  </a:cxn>
                  <a:cxn ang="0">
                    <a:pos x="2" y="1358"/>
                  </a:cxn>
                  <a:cxn ang="0">
                    <a:pos x="4" y="1558"/>
                  </a:cxn>
                  <a:cxn ang="0">
                    <a:pos x="6" y="1921"/>
                  </a:cxn>
                  <a:cxn ang="0">
                    <a:pos x="15" y="2271"/>
                  </a:cxn>
                  <a:cxn ang="0">
                    <a:pos x="28" y="2606"/>
                  </a:cxn>
                  <a:cxn ang="0">
                    <a:pos x="86" y="3568"/>
                  </a:cxn>
                  <a:cxn ang="0">
                    <a:pos x="112" y="4036"/>
                  </a:cxn>
                  <a:cxn ang="0">
                    <a:pos x="119" y="4192"/>
                  </a:cxn>
                  <a:cxn ang="0">
                    <a:pos x="143" y="3988"/>
                  </a:cxn>
                  <a:cxn ang="0">
                    <a:pos x="162" y="3784"/>
                  </a:cxn>
                  <a:cxn ang="0">
                    <a:pos x="175" y="3575"/>
                  </a:cxn>
                  <a:cxn ang="0">
                    <a:pos x="189" y="3153"/>
                  </a:cxn>
                  <a:cxn ang="0">
                    <a:pos x="193" y="2723"/>
                  </a:cxn>
                  <a:cxn ang="0">
                    <a:pos x="188" y="2062"/>
                  </a:cxn>
                  <a:cxn ang="0">
                    <a:pos x="188" y="1615"/>
                  </a:cxn>
                  <a:cxn ang="0">
                    <a:pos x="195" y="1163"/>
                  </a:cxn>
                  <a:cxn ang="0">
                    <a:pos x="208" y="822"/>
                  </a:cxn>
                  <a:cxn ang="0">
                    <a:pos x="215" y="709"/>
                  </a:cxn>
                  <a:cxn ang="0">
                    <a:pos x="225" y="617"/>
                  </a:cxn>
                  <a:cxn ang="0">
                    <a:pos x="249" y="439"/>
                  </a:cxn>
                  <a:cxn ang="0">
                    <a:pos x="262" y="317"/>
                  </a:cxn>
                  <a:cxn ang="0">
                    <a:pos x="262" y="241"/>
                  </a:cxn>
                  <a:cxn ang="0">
                    <a:pos x="252" y="170"/>
                  </a:cxn>
                  <a:cxn ang="0">
                    <a:pos x="232" y="105"/>
                  </a:cxn>
                  <a:cxn ang="0">
                    <a:pos x="215" y="76"/>
                  </a:cxn>
                  <a:cxn ang="0">
                    <a:pos x="184" y="39"/>
                  </a:cxn>
                  <a:cxn ang="0">
                    <a:pos x="145" y="5"/>
                  </a:cxn>
                  <a:cxn ang="0">
                    <a:pos x="137" y="2"/>
                  </a:cxn>
                  <a:cxn ang="0">
                    <a:pos x="128" y="2"/>
                  </a:cxn>
                  <a:cxn ang="0">
                    <a:pos x="123" y="5"/>
                  </a:cxn>
                  <a:cxn ang="0">
                    <a:pos x="119" y="18"/>
                  </a:cxn>
                </a:cxnLst>
                <a:rect l="0" t="0" r="r" b="b"/>
                <a:pathLst>
                  <a:path w="262" h="4192">
                    <a:moveTo>
                      <a:pt x="119" y="18"/>
                    </a:moveTo>
                    <a:lnTo>
                      <a:pt x="119" y="18"/>
                    </a:lnTo>
                    <a:lnTo>
                      <a:pt x="104" y="57"/>
                    </a:lnTo>
                    <a:lnTo>
                      <a:pt x="93" y="100"/>
                    </a:lnTo>
                    <a:lnTo>
                      <a:pt x="80" y="141"/>
                    </a:lnTo>
                    <a:lnTo>
                      <a:pt x="69" y="183"/>
                    </a:lnTo>
                    <a:lnTo>
                      <a:pt x="50" y="272"/>
                    </a:lnTo>
                    <a:lnTo>
                      <a:pt x="36" y="363"/>
                    </a:lnTo>
                    <a:lnTo>
                      <a:pt x="24" y="457"/>
                    </a:lnTo>
                    <a:lnTo>
                      <a:pt x="15" y="552"/>
                    </a:lnTo>
                    <a:lnTo>
                      <a:pt x="8" y="650"/>
                    </a:lnTo>
                    <a:lnTo>
                      <a:pt x="4" y="748"/>
                    </a:lnTo>
                    <a:lnTo>
                      <a:pt x="2" y="848"/>
                    </a:lnTo>
                    <a:lnTo>
                      <a:pt x="0" y="950"/>
                    </a:lnTo>
                    <a:lnTo>
                      <a:pt x="0" y="1154"/>
                    </a:lnTo>
                    <a:lnTo>
                      <a:pt x="2" y="1358"/>
                    </a:lnTo>
                    <a:lnTo>
                      <a:pt x="4" y="1558"/>
                    </a:lnTo>
                    <a:lnTo>
                      <a:pt x="4" y="1558"/>
                    </a:lnTo>
                    <a:lnTo>
                      <a:pt x="4" y="1741"/>
                    </a:lnTo>
                    <a:lnTo>
                      <a:pt x="6" y="1921"/>
                    </a:lnTo>
                    <a:lnTo>
                      <a:pt x="10" y="2097"/>
                    </a:lnTo>
                    <a:lnTo>
                      <a:pt x="15" y="2271"/>
                    </a:lnTo>
                    <a:lnTo>
                      <a:pt x="21" y="2440"/>
                    </a:lnTo>
                    <a:lnTo>
                      <a:pt x="28" y="2606"/>
                    </a:lnTo>
                    <a:lnTo>
                      <a:pt x="47" y="2934"/>
                    </a:lnTo>
                    <a:lnTo>
                      <a:pt x="86" y="3568"/>
                    </a:lnTo>
                    <a:lnTo>
                      <a:pt x="104" y="3879"/>
                    </a:lnTo>
                    <a:lnTo>
                      <a:pt x="112" y="4036"/>
                    </a:lnTo>
                    <a:lnTo>
                      <a:pt x="119" y="4192"/>
                    </a:lnTo>
                    <a:lnTo>
                      <a:pt x="119" y="4192"/>
                    </a:lnTo>
                    <a:lnTo>
                      <a:pt x="132" y="4090"/>
                    </a:lnTo>
                    <a:lnTo>
                      <a:pt x="143" y="3988"/>
                    </a:lnTo>
                    <a:lnTo>
                      <a:pt x="152" y="3886"/>
                    </a:lnTo>
                    <a:lnTo>
                      <a:pt x="162" y="3784"/>
                    </a:lnTo>
                    <a:lnTo>
                      <a:pt x="169" y="3681"/>
                    </a:lnTo>
                    <a:lnTo>
                      <a:pt x="175" y="3575"/>
                    </a:lnTo>
                    <a:lnTo>
                      <a:pt x="184" y="3366"/>
                    </a:lnTo>
                    <a:lnTo>
                      <a:pt x="189" y="3153"/>
                    </a:lnTo>
                    <a:lnTo>
                      <a:pt x="191" y="2938"/>
                    </a:lnTo>
                    <a:lnTo>
                      <a:pt x="193" y="2723"/>
                    </a:lnTo>
                    <a:lnTo>
                      <a:pt x="191" y="2504"/>
                    </a:lnTo>
                    <a:lnTo>
                      <a:pt x="188" y="2062"/>
                    </a:lnTo>
                    <a:lnTo>
                      <a:pt x="188" y="1839"/>
                    </a:lnTo>
                    <a:lnTo>
                      <a:pt x="188" y="1615"/>
                    </a:lnTo>
                    <a:lnTo>
                      <a:pt x="189" y="1389"/>
                    </a:lnTo>
                    <a:lnTo>
                      <a:pt x="195" y="1163"/>
                    </a:lnTo>
                    <a:lnTo>
                      <a:pt x="202" y="937"/>
                    </a:lnTo>
                    <a:lnTo>
                      <a:pt x="208" y="822"/>
                    </a:lnTo>
                    <a:lnTo>
                      <a:pt x="215" y="709"/>
                    </a:lnTo>
                    <a:lnTo>
                      <a:pt x="215" y="709"/>
                    </a:lnTo>
                    <a:lnTo>
                      <a:pt x="219" y="663"/>
                    </a:lnTo>
                    <a:lnTo>
                      <a:pt x="225" y="617"/>
                    </a:lnTo>
                    <a:lnTo>
                      <a:pt x="238" y="526"/>
                    </a:lnTo>
                    <a:lnTo>
                      <a:pt x="249" y="439"/>
                    </a:lnTo>
                    <a:lnTo>
                      <a:pt x="258" y="355"/>
                    </a:lnTo>
                    <a:lnTo>
                      <a:pt x="262" y="317"/>
                    </a:lnTo>
                    <a:lnTo>
                      <a:pt x="262" y="278"/>
                    </a:lnTo>
                    <a:lnTo>
                      <a:pt x="262" y="241"/>
                    </a:lnTo>
                    <a:lnTo>
                      <a:pt x="258" y="204"/>
                    </a:lnTo>
                    <a:lnTo>
                      <a:pt x="252" y="170"/>
                    </a:lnTo>
                    <a:lnTo>
                      <a:pt x="243" y="137"/>
                    </a:lnTo>
                    <a:lnTo>
                      <a:pt x="232" y="105"/>
                    </a:lnTo>
                    <a:lnTo>
                      <a:pt x="215" y="76"/>
                    </a:lnTo>
                    <a:lnTo>
                      <a:pt x="215" y="76"/>
                    </a:lnTo>
                    <a:lnTo>
                      <a:pt x="200" y="57"/>
                    </a:lnTo>
                    <a:lnTo>
                      <a:pt x="184" y="39"/>
                    </a:lnTo>
                    <a:lnTo>
                      <a:pt x="165" y="22"/>
                    </a:lnTo>
                    <a:lnTo>
                      <a:pt x="145" y="5"/>
                    </a:lnTo>
                    <a:lnTo>
                      <a:pt x="145" y="5"/>
                    </a:lnTo>
                    <a:lnTo>
                      <a:pt x="137" y="2"/>
                    </a:lnTo>
                    <a:lnTo>
                      <a:pt x="132" y="0"/>
                    </a:lnTo>
                    <a:lnTo>
                      <a:pt x="128" y="2"/>
                    </a:lnTo>
                    <a:lnTo>
                      <a:pt x="125" y="2"/>
                    </a:lnTo>
                    <a:lnTo>
                      <a:pt x="123" y="5"/>
                    </a:lnTo>
                    <a:lnTo>
                      <a:pt x="121" y="9"/>
                    </a:lnTo>
                    <a:lnTo>
                      <a:pt x="119" y="18"/>
                    </a:lnTo>
                    <a:lnTo>
                      <a:pt x="119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/>
              </a:p>
            </p:txBody>
          </p:sp>
        </p:grpSp>
        <p:grpSp>
          <p:nvGrpSpPr>
            <p:cNvPr id="59" name="Grupo 58">
              <a:extLst>
                <a:ext uri="{FF2B5EF4-FFF2-40B4-BE49-F238E27FC236}">
                  <a16:creationId xmlns:a16="http://schemas.microsoft.com/office/drawing/2014/main" id="{38D311B6-FA67-8D46-B7E6-B1638FE59236}"/>
                </a:ext>
              </a:extLst>
            </p:cNvPr>
            <p:cNvGrpSpPr/>
            <p:nvPr/>
          </p:nvGrpSpPr>
          <p:grpSpPr>
            <a:xfrm rot="16200000">
              <a:off x="3583147" y="379255"/>
              <a:ext cx="326707" cy="6426200"/>
              <a:chOff x="6400800" y="3048000"/>
              <a:chExt cx="326707" cy="6426200"/>
            </a:xfrm>
            <a:grpFill/>
          </p:grpSpPr>
          <p:sp>
            <p:nvSpPr>
              <p:cNvPr id="60" name="Forma libre 7">
                <a:extLst>
                  <a:ext uri="{FF2B5EF4-FFF2-40B4-BE49-F238E27FC236}">
                    <a16:creationId xmlns:a16="http://schemas.microsoft.com/office/drawing/2014/main" id="{0E42260D-6CAD-FC48-B5F0-878C8D61F4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0800" y="3048000"/>
                <a:ext cx="326707" cy="321892"/>
              </a:xfrm>
              <a:custGeom>
                <a:avLst/>
                <a:gdLst/>
                <a:ahLst/>
                <a:cxnLst>
                  <a:cxn ang="0">
                    <a:pos x="124" y="515"/>
                  </a:cxn>
                  <a:cxn ang="0">
                    <a:pos x="183" y="467"/>
                  </a:cxn>
                  <a:cxn ang="0">
                    <a:pos x="230" y="415"/>
                  </a:cxn>
                  <a:cxn ang="0">
                    <a:pos x="265" y="359"/>
                  </a:cxn>
                  <a:cxn ang="0">
                    <a:pos x="295" y="302"/>
                  </a:cxn>
                  <a:cxn ang="0">
                    <a:pos x="306" y="272"/>
                  </a:cxn>
                  <a:cxn ang="0">
                    <a:pos x="345" y="204"/>
                  </a:cxn>
                  <a:cxn ang="0">
                    <a:pos x="354" y="185"/>
                  </a:cxn>
                  <a:cxn ang="0">
                    <a:pos x="352" y="180"/>
                  </a:cxn>
                  <a:cxn ang="0">
                    <a:pos x="330" y="182"/>
                  </a:cxn>
                  <a:cxn ang="0">
                    <a:pos x="337" y="185"/>
                  </a:cxn>
                  <a:cxn ang="0">
                    <a:pos x="372" y="230"/>
                  </a:cxn>
                  <a:cxn ang="0">
                    <a:pos x="441" y="330"/>
                  </a:cxn>
                  <a:cxn ang="0">
                    <a:pos x="478" y="380"/>
                  </a:cxn>
                  <a:cxn ang="0">
                    <a:pos x="552" y="474"/>
                  </a:cxn>
                  <a:cxn ang="0">
                    <a:pos x="591" y="521"/>
                  </a:cxn>
                  <a:cxn ang="0">
                    <a:pos x="811" y="780"/>
                  </a:cxn>
                  <a:cxn ang="0">
                    <a:pos x="882" y="869"/>
                  </a:cxn>
                  <a:cxn ang="0">
                    <a:pos x="865" y="793"/>
                  </a:cxn>
                  <a:cxn ang="0">
                    <a:pos x="843" y="721"/>
                  </a:cxn>
                  <a:cxn ang="0">
                    <a:pos x="817" y="650"/>
                  </a:cxn>
                  <a:cxn ang="0">
                    <a:pos x="752" y="513"/>
                  </a:cxn>
                  <a:cxn ang="0">
                    <a:pos x="676" y="382"/>
                  </a:cxn>
                  <a:cxn ang="0">
                    <a:pos x="635" y="315"/>
                  </a:cxn>
                  <a:cxn ang="0">
                    <a:pos x="595" y="250"/>
                  </a:cxn>
                  <a:cxn ang="0">
                    <a:pos x="535" y="144"/>
                  </a:cxn>
                  <a:cxn ang="0">
                    <a:pos x="491" y="87"/>
                  </a:cxn>
                  <a:cxn ang="0">
                    <a:pos x="454" y="48"/>
                  </a:cxn>
                  <a:cxn ang="0">
                    <a:pos x="432" y="28"/>
                  </a:cxn>
                  <a:cxn ang="0">
                    <a:pos x="396" y="7"/>
                  </a:cxn>
                  <a:cxn ang="0">
                    <a:pos x="359" y="0"/>
                  </a:cxn>
                  <a:cxn ang="0">
                    <a:pos x="322" y="2"/>
                  </a:cxn>
                  <a:cxn ang="0">
                    <a:pos x="285" y="11"/>
                  </a:cxn>
                  <a:cxn ang="0">
                    <a:pos x="250" y="28"/>
                  </a:cxn>
                  <a:cxn ang="0">
                    <a:pos x="222" y="46"/>
                  </a:cxn>
                  <a:cxn ang="0">
                    <a:pos x="200" y="69"/>
                  </a:cxn>
                  <a:cxn ang="0">
                    <a:pos x="185" y="89"/>
                  </a:cxn>
                  <a:cxn ang="0">
                    <a:pos x="157" y="128"/>
                  </a:cxn>
                  <a:cxn ang="0">
                    <a:pos x="111" y="207"/>
                  </a:cxn>
                  <a:cxn ang="0">
                    <a:pos x="89" y="246"/>
                  </a:cxn>
                  <a:cxn ang="0">
                    <a:pos x="50" y="309"/>
                  </a:cxn>
                  <a:cxn ang="0">
                    <a:pos x="13" y="367"/>
                  </a:cxn>
                  <a:cxn ang="0">
                    <a:pos x="2" y="395"/>
                  </a:cxn>
                  <a:cxn ang="0">
                    <a:pos x="0" y="422"/>
                  </a:cxn>
                  <a:cxn ang="0">
                    <a:pos x="9" y="450"/>
                  </a:cxn>
                  <a:cxn ang="0">
                    <a:pos x="33" y="476"/>
                  </a:cxn>
                  <a:cxn ang="0">
                    <a:pos x="46" y="485"/>
                  </a:cxn>
                  <a:cxn ang="0">
                    <a:pos x="98" y="513"/>
                  </a:cxn>
                  <a:cxn ang="0">
                    <a:pos x="111" y="517"/>
                  </a:cxn>
                  <a:cxn ang="0">
                    <a:pos x="122" y="517"/>
                  </a:cxn>
                  <a:cxn ang="0">
                    <a:pos x="124" y="515"/>
                  </a:cxn>
                </a:cxnLst>
                <a:rect l="0" t="0" r="r" b="b"/>
                <a:pathLst>
                  <a:path w="882" h="869">
                    <a:moveTo>
                      <a:pt x="124" y="515"/>
                    </a:moveTo>
                    <a:lnTo>
                      <a:pt x="124" y="515"/>
                    </a:lnTo>
                    <a:lnTo>
                      <a:pt x="156" y="491"/>
                    </a:lnTo>
                    <a:lnTo>
                      <a:pt x="183" y="467"/>
                    </a:lnTo>
                    <a:lnTo>
                      <a:pt x="207" y="441"/>
                    </a:lnTo>
                    <a:lnTo>
                      <a:pt x="230" y="415"/>
                    </a:lnTo>
                    <a:lnTo>
                      <a:pt x="248" y="387"/>
                    </a:lnTo>
                    <a:lnTo>
                      <a:pt x="265" y="359"/>
                    </a:lnTo>
                    <a:lnTo>
                      <a:pt x="280" y="332"/>
                    </a:lnTo>
                    <a:lnTo>
                      <a:pt x="295" y="302"/>
                    </a:lnTo>
                    <a:lnTo>
                      <a:pt x="295" y="302"/>
                    </a:lnTo>
                    <a:lnTo>
                      <a:pt x="306" y="272"/>
                    </a:lnTo>
                    <a:lnTo>
                      <a:pt x="319" y="246"/>
                    </a:lnTo>
                    <a:lnTo>
                      <a:pt x="345" y="204"/>
                    </a:lnTo>
                    <a:lnTo>
                      <a:pt x="352" y="191"/>
                    </a:lnTo>
                    <a:lnTo>
                      <a:pt x="354" y="185"/>
                    </a:lnTo>
                    <a:lnTo>
                      <a:pt x="354" y="182"/>
                    </a:lnTo>
                    <a:lnTo>
                      <a:pt x="352" y="180"/>
                    </a:lnTo>
                    <a:lnTo>
                      <a:pt x="346" y="178"/>
                    </a:lnTo>
                    <a:lnTo>
                      <a:pt x="330" y="182"/>
                    </a:lnTo>
                    <a:lnTo>
                      <a:pt x="330" y="182"/>
                    </a:lnTo>
                    <a:lnTo>
                      <a:pt x="337" y="185"/>
                    </a:lnTo>
                    <a:lnTo>
                      <a:pt x="346" y="195"/>
                    </a:lnTo>
                    <a:lnTo>
                      <a:pt x="372" y="230"/>
                    </a:lnTo>
                    <a:lnTo>
                      <a:pt x="406" y="278"/>
                    </a:lnTo>
                    <a:lnTo>
                      <a:pt x="441" y="330"/>
                    </a:lnTo>
                    <a:lnTo>
                      <a:pt x="441" y="330"/>
                    </a:lnTo>
                    <a:lnTo>
                      <a:pt x="478" y="380"/>
                    </a:lnTo>
                    <a:lnTo>
                      <a:pt x="515" y="428"/>
                    </a:lnTo>
                    <a:lnTo>
                      <a:pt x="552" y="474"/>
                    </a:lnTo>
                    <a:lnTo>
                      <a:pt x="591" y="521"/>
                    </a:lnTo>
                    <a:lnTo>
                      <a:pt x="591" y="521"/>
                    </a:lnTo>
                    <a:lnTo>
                      <a:pt x="739" y="693"/>
                    </a:lnTo>
                    <a:lnTo>
                      <a:pt x="811" y="780"/>
                    </a:lnTo>
                    <a:lnTo>
                      <a:pt x="882" y="869"/>
                    </a:lnTo>
                    <a:lnTo>
                      <a:pt x="882" y="869"/>
                    </a:lnTo>
                    <a:lnTo>
                      <a:pt x="874" y="830"/>
                    </a:lnTo>
                    <a:lnTo>
                      <a:pt x="865" y="793"/>
                    </a:lnTo>
                    <a:lnTo>
                      <a:pt x="854" y="756"/>
                    </a:lnTo>
                    <a:lnTo>
                      <a:pt x="843" y="721"/>
                    </a:lnTo>
                    <a:lnTo>
                      <a:pt x="830" y="685"/>
                    </a:lnTo>
                    <a:lnTo>
                      <a:pt x="817" y="650"/>
                    </a:lnTo>
                    <a:lnTo>
                      <a:pt x="785" y="582"/>
                    </a:lnTo>
                    <a:lnTo>
                      <a:pt x="752" y="513"/>
                    </a:lnTo>
                    <a:lnTo>
                      <a:pt x="715" y="446"/>
                    </a:lnTo>
                    <a:lnTo>
                      <a:pt x="676" y="382"/>
                    </a:lnTo>
                    <a:lnTo>
                      <a:pt x="635" y="315"/>
                    </a:lnTo>
                    <a:lnTo>
                      <a:pt x="635" y="315"/>
                    </a:lnTo>
                    <a:lnTo>
                      <a:pt x="613" y="283"/>
                    </a:lnTo>
                    <a:lnTo>
                      <a:pt x="595" y="250"/>
                    </a:lnTo>
                    <a:lnTo>
                      <a:pt x="558" y="180"/>
                    </a:lnTo>
                    <a:lnTo>
                      <a:pt x="535" y="144"/>
                    </a:lnTo>
                    <a:lnTo>
                      <a:pt x="508" y="106"/>
                    </a:lnTo>
                    <a:lnTo>
                      <a:pt x="491" y="87"/>
                    </a:lnTo>
                    <a:lnTo>
                      <a:pt x="474" y="67"/>
                    </a:lnTo>
                    <a:lnTo>
                      <a:pt x="454" y="48"/>
                    </a:lnTo>
                    <a:lnTo>
                      <a:pt x="432" y="28"/>
                    </a:lnTo>
                    <a:lnTo>
                      <a:pt x="432" y="28"/>
                    </a:lnTo>
                    <a:lnTo>
                      <a:pt x="415" y="17"/>
                    </a:lnTo>
                    <a:lnTo>
                      <a:pt x="396" y="7"/>
                    </a:lnTo>
                    <a:lnTo>
                      <a:pt x="378" y="2"/>
                    </a:lnTo>
                    <a:lnTo>
                      <a:pt x="359" y="0"/>
                    </a:lnTo>
                    <a:lnTo>
                      <a:pt x="341" y="0"/>
                    </a:lnTo>
                    <a:lnTo>
                      <a:pt x="322" y="2"/>
                    </a:lnTo>
                    <a:lnTo>
                      <a:pt x="304" y="6"/>
                    </a:lnTo>
                    <a:lnTo>
                      <a:pt x="285" y="11"/>
                    </a:lnTo>
                    <a:lnTo>
                      <a:pt x="267" y="19"/>
                    </a:lnTo>
                    <a:lnTo>
                      <a:pt x="250" y="28"/>
                    </a:lnTo>
                    <a:lnTo>
                      <a:pt x="235" y="37"/>
                    </a:lnTo>
                    <a:lnTo>
                      <a:pt x="222" y="46"/>
                    </a:lnTo>
                    <a:lnTo>
                      <a:pt x="209" y="57"/>
                    </a:lnTo>
                    <a:lnTo>
                      <a:pt x="200" y="69"/>
                    </a:lnTo>
                    <a:lnTo>
                      <a:pt x="191" y="78"/>
                    </a:lnTo>
                    <a:lnTo>
                      <a:pt x="185" y="89"/>
                    </a:lnTo>
                    <a:lnTo>
                      <a:pt x="185" y="89"/>
                    </a:lnTo>
                    <a:lnTo>
                      <a:pt x="157" y="128"/>
                    </a:lnTo>
                    <a:lnTo>
                      <a:pt x="133" y="169"/>
                    </a:lnTo>
                    <a:lnTo>
                      <a:pt x="111" y="207"/>
                    </a:lnTo>
                    <a:lnTo>
                      <a:pt x="89" y="246"/>
                    </a:lnTo>
                    <a:lnTo>
                      <a:pt x="89" y="246"/>
                    </a:lnTo>
                    <a:lnTo>
                      <a:pt x="70" y="278"/>
                    </a:lnTo>
                    <a:lnTo>
                      <a:pt x="50" y="309"/>
                    </a:lnTo>
                    <a:lnTo>
                      <a:pt x="30" y="339"/>
                    </a:lnTo>
                    <a:lnTo>
                      <a:pt x="13" y="367"/>
                    </a:lnTo>
                    <a:lnTo>
                      <a:pt x="7" y="382"/>
                    </a:lnTo>
                    <a:lnTo>
                      <a:pt x="2" y="395"/>
                    </a:lnTo>
                    <a:lnTo>
                      <a:pt x="0" y="409"/>
                    </a:lnTo>
                    <a:lnTo>
                      <a:pt x="0" y="422"/>
                    </a:lnTo>
                    <a:lnTo>
                      <a:pt x="4" y="437"/>
                    </a:lnTo>
                    <a:lnTo>
                      <a:pt x="9" y="450"/>
                    </a:lnTo>
                    <a:lnTo>
                      <a:pt x="19" y="463"/>
                    </a:lnTo>
                    <a:lnTo>
                      <a:pt x="33" y="476"/>
                    </a:lnTo>
                    <a:lnTo>
                      <a:pt x="33" y="476"/>
                    </a:lnTo>
                    <a:lnTo>
                      <a:pt x="46" y="485"/>
                    </a:lnTo>
                    <a:lnTo>
                      <a:pt x="61" y="495"/>
                    </a:lnTo>
                    <a:lnTo>
                      <a:pt x="98" y="513"/>
                    </a:lnTo>
                    <a:lnTo>
                      <a:pt x="98" y="513"/>
                    </a:lnTo>
                    <a:lnTo>
                      <a:pt x="111" y="517"/>
                    </a:lnTo>
                    <a:lnTo>
                      <a:pt x="119" y="519"/>
                    </a:lnTo>
                    <a:lnTo>
                      <a:pt x="122" y="517"/>
                    </a:lnTo>
                    <a:lnTo>
                      <a:pt x="124" y="515"/>
                    </a:lnTo>
                    <a:lnTo>
                      <a:pt x="124" y="51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/>
              </a:p>
            </p:txBody>
          </p:sp>
          <p:sp>
            <p:nvSpPr>
              <p:cNvPr id="61" name="Forma libre 8">
                <a:extLst>
                  <a:ext uri="{FF2B5EF4-FFF2-40B4-BE49-F238E27FC236}">
                    <a16:creationId xmlns:a16="http://schemas.microsoft.com/office/drawing/2014/main" id="{8F879C81-4630-2745-B0CB-6769C3D958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6209" y="3048000"/>
                <a:ext cx="92763" cy="6426200"/>
              </a:xfrm>
              <a:custGeom>
                <a:avLst/>
                <a:gdLst/>
                <a:ahLst/>
                <a:cxnLst>
                  <a:cxn ang="0">
                    <a:pos x="119" y="18"/>
                  </a:cxn>
                  <a:cxn ang="0">
                    <a:pos x="93" y="100"/>
                  </a:cxn>
                  <a:cxn ang="0">
                    <a:pos x="69" y="183"/>
                  </a:cxn>
                  <a:cxn ang="0">
                    <a:pos x="36" y="363"/>
                  </a:cxn>
                  <a:cxn ang="0">
                    <a:pos x="15" y="552"/>
                  </a:cxn>
                  <a:cxn ang="0">
                    <a:pos x="4" y="748"/>
                  </a:cxn>
                  <a:cxn ang="0">
                    <a:pos x="0" y="950"/>
                  </a:cxn>
                  <a:cxn ang="0">
                    <a:pos x="2" y="1358"/>
                  </a:cxn>
                  <a:cxn ang="0">
                    <a:pos x="4" y="1558"/>
                  </a:cxn>
                  <a:cxn ang="0">
                    <a:pos x="6" y="1921"/>
                  </a:cxn>
                  <a:cxn ang="0">
                    <a:pos x="15" y="2271"/>
                  </a:cxn>
                  <a:cxn ang="0">
                    <a:pos x="28" y="2606"/>
                  </a:cxn>
                  <a:cxn ang="0">
                    <a:pos x="86" y="3568"/>
                  </a:cxn>
                  <a:cxn ang="0">
                    <a:pos x="112" y="4036"/>
                  </a:cxn>
                  <a:cxn ang="0">
                    <a:pos x="119" y="4192"/>
                  </a:cxn>
                  <a:cxn ang="0">
                    <a:pos x="143" y="3988"/>
                  </a:cxn>
                  <a:cxn ang="0">
                    <a:pos x="162" y="3784"/>
                  </a:cxn>
                  <a:cxn ang="0">
                    <a:pos x="175" y="3575"/>
                  </a:cxn>
                  <a:cxn ang="0">
                    <a:pos x="189" y="3153"/>
                  </a:cxn>
                  <a:cxn ang="0">
                    <a:pos x="193" y="2723"/>
                  </a:cxn>
                  <a:cxn ang="0">
                    <a:pos x="188" y="2062"/>
                  </a:cxn>
                  <a:cxn ang="0">
                    <a:pos x="188" y="1615"/>
                  </a:cxn>
                  <a:cxn ang="0">
                    <a:pos x="195" y="1163"/>
                  </a:cxn>
                  <a:cxn ang="0">
                    <a:pos x="208" y="822"/>
                  </a:cxn>
                  <a:cxn ang="0">
                    <a:pos x="215" y="709"/>
                  </a:cxn>
                  <a:cxn ang="0">
                    <a:pos x="225" y="617"/>
                  </a:cxn>
                  <a:cxn ang="0">
                    <a:pos x="249" y="439"/>
                  </a:cxn>
                  <a:cxn ang="0">
                    <a:pos x="262" y="317"/>
                  </a:cxn>
                  <a:cxn ang="0">
                    <a:pos x="262" y="241"/>
                  </a:cxn>
                  <a:cxn ang="0">
                    <a:pos x="252" y="170"/>
                  </a:cxn>
                  <a:cxn ang="0">
                    <a:pos x="232" y="105"/>
                  </a:cxn>
                  <a:cxn ang="0">
                    <a:pos x="215" y="76"/>
                  </a:cxn>
                  <a:cxn ang="0">
                    <a:pos x="184" y="39"/>
                  </a:cxn>
                  <a:cxn ang="0">
                    <a:pos x="145" y="5"/>
                  </a:cxn>
                  <a:cxn ang="0">
                    <a:pos x="137" y="2"/>
                  </a:cxn>
                  <a:cxn ang="0">
                    <a:pos x="128" y="2"/>
                  </a:cxn>
                  <a:cxn ang="0">
                    <a:pos x="123" y="5"/>
                  </a:cxn>
                  <a:cxn ang="0">
                    <a:pos x="119" y="18"/>
                  </a:cxn>
                </a:cxnLst>
                <a:rect l="0" t="0" r="r" b="b"/>
                <a:pathLst>
                  <a:path w="262" h="4192">
                    <a:moveTo>
                      <a:pt x="119" y="18"/>
                    </a:moveTo>
                    <a:lnTo>
                      <a:pt x="119" y="18"/>
                    </a:lnTo>
                    <a:lnTo>
                      <a:pt x="104" y="57"/>
                    </a:lnTo>
                    <a:lnTo>
                      <a:pt x="93" y="100"/>
                    </a:lnTo>
                    <a:lnTo>
                      <a:pt x="80" y="141"/>
                    </a:lnTo>
                    <a:lnTo>
                      <a:pt x="69" y="183"/>
                    </a:lnTo>
                    <a:lnTo>
                      <a:pt x="50" y="272"/>
                    </a:lnTo>
                    <a:lnTo>
                      <a:pt x="36" y="363"/>
                    </a:lnTo>
                    <a:lnTo>
                      <a:pt x="24" y="457"/>
                    </a:lnTo>
                    <a:lnTo>
                      <a:pt x="15" y="552"/>
                    </a:lnTo>
                    <a:lnTo>
                      <a:pt x="8" y="650"/>
                    </a:lnTo>
                    <a:lnTo>
                      <a:pt x="4" y="748"/>
                    </a:lnTo>
                    <a:lnTo>
                      <a:pt x="2" y="848"/>
                    </a:lnTo>
                    <a:lnTo>
                      <a:pt x="0" y="950"/>
                    </a:lnTo>
                    <a:lnTo>
                      <a:pt x="0" y="1154"/>
                    </a:lnTo>
                    <a:lnTo>
                      <a:pt x="2" y="1358"/>
                    </a:lnTo>
                    <a:lnTo>
                      <a:pt x="4" y="1558"/>
                    </a:lnTo>
                    <a:lnTo>
                      <a:pt x="4" y="1558"/>
                    </a:lnTo>
                    <a:lnTo>
                      <a:pt x="4" y="1741"/>
                    </a:lnTo>
                    <a:lnTo>
                      <a:pt x="6" y="1921"/>
                    </a:lnTo>
                    <a:lnTo>
                      <a:pt x="10" y="2097"/>
                    </a:lnTo>
                    <a:lnTo>
                      <a:pt x="15" y="2271"/>
                    </a:lnTo>
                    <a:lnTo>
                      <a:pt x="21" y="2440"/>
                    </a:lnTo>
                    <a:lnTo>
                      <a:pt x="28" y="2606"/>
                    </a:lnTo>
                    <a:lnTo>
                      <a:pt x="47" y="2934"/>
                    </a:lnTo>
                    <a:lnTo>
                      <a:pt x="86" y="3568"/>
                    </a:lnTo>
                    <a:lnTo>
                      <a:pt x="104" y="3879"/>
                    </a:lnTo>
                    <a:lnTo>
                      <a:pt x="112" y="4036"/>
                    </a:lnTo>
                    <a:lnTo>
                      <a:pt x="119" y="4192"/>
                    </a:lnTo>
                    <a:lnTo>
                      <a:pt x="119" y="4192"/>
                    </a:lnTo>
                    <a:lnTo>
                      <a:pt x="132" y="4090"/>
                    </a:lnTo>
                    <a:lnTo>
                      <a:pt x="143" y="3988"/>
                    </a:lnTo>
                    <a:lnTo>
                      <a:pt x="152" y="3886"/>
                    </a:lnTo>
                    <a:lnTo>
                      <a:pt x="162" y="3784"/>
                    </a:lnTo>
                    <a:lnTo>
                      <a:pt x="169" y="3681"/>
                    </a:lnTo>
                    <a:lnTo>
                      <a:pt x="175" y="3575"/>
                    </a:lnTo>
                    <a:lnTo>
                      <a:pt x="184" y="3366"/>
                    </a:lnTo>
                    <a:lnTo>
                      <a:pt x="189" y="3153"/>
                    </a:lnTo>
                    <a:lnTo>
                      <a:pt x="191" y="2938"/>
                    </a:lnTo>
                    <a:lnTo>
                      <a:pt x="193" y="2723"/>
                    </a:lnTo>
                    <a:lnTo>
                      <a:pt x="191" y="2504"/>
                    </a:lnTo>
                    <a:lnTo>
                      <a:pt x="188" y="2062"/>
                    </a:lnTo>
                    <a:lnTo>
                      <a:pt x="188" y="1839"/>
                    </a:lnTo>
                    <a:lnTo>
                      <a:pt x="188" y="1615"/>
                    </a:lnTo>
                    <a:lnTo>
                      <a:pt x="189" y="1389"/>
                    </a:lnTo>
                    <a:lnTo>
                      <a:pt x="195" y="1163"/>
                    </a:lnTo>
                    <a:lnTo>
                      <a:pt x="202" y="937"/>
                    </a:lnTo>
                    <a:lnTo>
                      <a:pt x="208" y="822"/>
                    </a:lnTo>
                    <a:lnTo>
                      <a:pt x="215" y="709"/>
                    </a:lnTo>
                    <a:lnTo>
                      <a:pt x="215" y="709"/>
                    </a:lnTo>
                    <a:lnTo>
                      <a:pt x="219" y="663"/>
                    </a:lnTo>
                    <a:lnTo>
                      <a:pt x="225" y="617"/>
                    </a:lnTo>
                    <a:lnTo>
                      <a:pt x="238" y="526"/>
                    </a:lnTo>
                    <a:lnTo>
                      <a:pt x="249" y="439"/>
                    </a:lnTo>
                    <a:lnTo>
                      <a:pt x="258" y="355"/>
                    </a:lnTo>
                    <a:lnTo>
                      <a:pt x="262" y="317"/>
                    </a:lnTo>
                    <a:lnTo>
                      <a:pt x="262" y="278"/>
                    </a:lnTo>
                    <a:lnTo>
                      <a:pt x="262" y="241"/>
                    </a:lnTo>
                    <a:lnTo>
                      <a:pt x="258" y="204"/>
                    </a:lnTo>
                    <a:lnTo>
                      <a:pt x="252" y="170"/>
                    </a:lnTo>
                    <a:lnTo>
                      <a:pt x="243" y="137"/>
                    </a:lnTo>
                    <a:lnTo>
                      <a:pt x="232" y="105"/>
                    </a:lnTo>
                    <a:lnTo>
                      <a:pt x="215" y="76"/>
                    </a:lnTo>
                    <a:lnTo>
                      <a:pt x="215" y="76"/>
                    </a:lnTo>
                    <a:lnTo>
                      <a:pt x="200" y="57"/>
                    </a:lnTo>
                    <a:lnTo>
                      <a:pt x="184" y="39"/>
                    </a:lnTo>
                    <a:lnTo>
                      <a:pt x="165" y="22"/>
                    </a:lnTo>
                    <a:lnTo>
                      <a:pt x="145" y="5"/>
                    </a:lnTo>
                    <a:lnTo>
                      <a:pt x="145" y="5"/>
                    </a:lnTo>
                    <a:lnTo>
                      <a:pt x="137" y="2"/>
                    </a:lnTo>
                    <a:lnTo>
                      <a:pt x="132" y="0"/>
                    </a:lnTo>
                    <a:lnTo>
                      <a:pt x="128" y="2"/>
                    </a:lnTo>
                    <a:lnTo>
                      <a:pt x="125" y="2"/>
                    </a:lnTo>
                    <a:lnTo>
                      <a:pt x="123" y="5"/>
                    </a:lnTo>
                    <a:lnTo>
                      <a:pt x="121" y="9"/>
                    </a:lnTo>
                    <a:lnTo>
                      <a:pt x="119" y="18"/>
                    </a:lnTo>
                    <a:lnTo>
                      <a:pt x="119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/>
              </a:p>
            </p:txBody>
          </p:sp>
        </p:grpSp>
      </p:grpSp>
      <p:grpSp>
        <p:nvGrpSpPr>
          <p:cNvPr id="65" name="Grupo 64">
            <a:extLst>
              <a:ext uri="{FF2B5EF4-FFF2-40B4-BE49-F238E27FC236}">
                <a16:creationId xmlns:a16="http://schemas.microsoft.com/office/drawing/2014/main" id="{80945215-EB9D-5D4D-BC86-BE014E68F7CD}"/>
              </a:ext>
            </a:extLst>
          </p:cNvPr>
          <p:cNvGrpSpPr/>
          <p:nvPr/>
        </p:nvGrpSpPr>
        <p:grpSpPr>
          <a:xfrm>
            <a:off x="334784" y="3538270"/>
            <a:ext cx="1341615" cy="1157927"/>
            <a:chOff x="806931" y="3581400"/>
            <a:chExt cx="2030618" cy="1752595"/>
          </a:xfrm>
          <a:solidFill>
            <a:schemeClr val="tx1"/>
          </a:solidFill>
        </p:grpSpPr>
        <p:sp>
          <p:nvSpPr>
            <p:cNvPr id="69" name="Forma libre 20">
              <a:extLst>
                <a:ext uri="{FF2B5EF4-FFF2-40B4-BE49-F238E27FC236}">
                  <a16:creationId xmlns:a16="http://schemas.microsoft.com/office/drawing/2014/main" id="{F7978AC9-EC4F-B54B-97F0-2722AEDFE96A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70" name="Forma libre 10">
              <a:extLst>
                <a:ext uri="{FF2B5EF4-FFF2-40B4-BE49-F238E27FC236}">
                  <a16:creationId xmlns:a16="http://schemas.microsoft.com/office/drawing/2014/main" id="{C728BD78-036D-1248-9595-11D4C1CAE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3581400"/>
              <a:ext cx="152400" cy="457200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74" name="Grupo 73">
            <a:extLst>
              <a:ext uri="{FF2B5EF4-FFF2-40B4-BE49-F238E27FC236}">
                <a16:creationId xmlns:a16="http://schemas.microsoft.com/office/drawing/2014/main" id="{854A78E6-DFE3-404D-8839-3E28D13C340A}"/>
              </a:ext>
            </a:extLst>
          </p:cNvPr>
          <p:cNvGrpSpPr/>
          <p:nvPr/>
        </p:nvGrpSpPr>
        <p:grpSpPr>
          <a:xfrm>
            <a:off x="1676400" y="3576370"/>
            <a:ext cx="1341615" cy="1577027"/>
            <a:chOff x="806931" y="2947066"/>
            <a:chExt cx="2030618" cy="2386929"/>
          </a:xfrm>
          <a:solidFill>
            <a:schemeClr val="tx1"/>
          </a:solidFill>
        </p:grpSpPr>
        <p:sp>
          <p:nvSpPr>
            <p:cNvPr id="76" name="Forma libre 20">
              <a:extLst>
                <a:ext uri="{FF2B5EF4-FFF2-40B4-BE49-F238E27FC236}">
                  <a16:creationId xmlns:a16="http://schemas.microsoft.com/office/drawing/2014/main" id="{0BF43897-C0C8-9C43-BCB0-34586AE9692E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77" name="Forma libre 10">
              <a:extLst>
                <a:ext uri="{FF2B5EF4-FFF2-40B4-BE49-F238E27FC236}">
                  <a16:creationId xmlns:a16="http://schemas.microsoft.com/office/drawing/2014/main" id="{F077ADBE-4355-D143-B207-3DD6497BCB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2947066"/>
              <a:ext cx="130088" cy="1091534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80" name="Grupo 79">
            <a:extLst>
              <a:ext uri="{FF2B5EF4-FFF2-40B4-BE49-F238E27FC236}">
                <a16:creationId xmlns:a16="http://schemas.microsoft.com/office/drawing/2014/main" id="{E4AAEA2C-9D2F-7241-93D1-A1F7935867A6}"/>
              </a:ext>
            </a:extLst>
          </p:cNvPr>
          <p:cNvGrpSpPr/>
          <p:nvPr/>
        </p:nvGrpSpPr>
        <p:grpSpPr>
          <a:xfrm>
            <a:off x="2963684" y="3538270"/>
            <a:ext cx="1341615" cy="1157927"/>
            <a:chOff x="806931" y="3581400"/>
            <a:chExt cx="2030618" cy="1752595"/>
          </a:xfrm>
          <a:solidFill>
            <a:schemeClr val="tx1"/>
          </a:solidFill>
        </p:grpSpPr>
        <p:sp>
          <p:nvSpPr>
            <p:cNvPr id="88" name="Forma libre 20">
              <a:extLst>
                <a:ext uri="{FF2B5EF4-FFF2-40B4-BE49-F238E27FC236}">
                  <a16:creationId xmlns:a16="http://schemas.microsoft.com/office/drawing/2014/main" id="{BD49C138-013C-8B47-8191-3F0447C26BE4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89" name="Forma libre 10">
              <a:extLst>
                <a:ext uri="{FF2B5EF4-FFF2-40B4-BE49-F238E27FC236}">
                  <a16:creationId xmlns:a16="http://schemas.microsoft.com/office/drawing/2014/main" id="{31C4D597-D8FF-8F46-A08E-C401327A36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3581400"/>
              <a:ext cx="152400" cy="457200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93" name="Grupo 92">
            <a:extLst>
              <a:ext uri="{FF2B5EF4-FFF2-40B4-BE49-F238E27FC236}">
                <a16:creationId xmlns:a16="http://schemas.microsoft.com/office/drawing/2014/main" id="{A711EE07-845C-F648-AF3F-D4A4ED7062BD}"/>
              </a:ext>
            </a:extLst>
          </p:cNvPr>
          <p:cNvGrpSpPr/>
          <p:nvPr/>
        </p:nvGrpSpPr>
        <p:grpSpPr>
          <a:xfrm>
            <a:off x="5948184" y="3538270"/>
            <a:ext cx="1341615" cy="1157927"/>
            <a:chOff x="806931" y="3581400"/>
            <a:chExt cx="2030618" cy="1752595"/>
          </a:xfrm>
          <a:solidFill>
            <a:schemeClr val="tx1"/>
          </a:solidFill>
        </p:grpSpPr>
        <p:sp>
          <p:nvSpPr>
            <p:cNvPr id="95" name="Forma libre 20">
              <a:extLst>
                <a:ext uri="{FF2B5EF4-FFF2-40B4-BE49-F238E27FC236}">
                  <a16:creationId xmlns:a16="http://schemas.microsoft.com/office/drawing/2014/main" id="{AAE06A73-9DBF-B249-B0E6-103CAA4F0306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96" name="Forma libre 10">
              <a:extLst>
                <a:ext uri="{FF2B5EF4-FFF2-40B4-BE49-F238E27FC236}">
                  <a16:creationId xmlns:a16="http://schemas.microsoft.com/office/drawing/2014/main" id="{15AEEC8D-8CCB-0749-B05D-9C2173B73E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3581400"/>
              <a:ext cx="152400" cy="457200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98" name="Grupo 97">
            <a:extLst>
              <a:ext uri="{FF2B5EF4-FFF2-40B4-BE49-F238E27FC236}">
                <a16:creationId xmlns:a16="http://schemas.microsoft.com/office/drawing/2014/main" id="{496B741B-9C38-AF4C-845E-C344A7C78558}"/>
              </a:ext>
            </a:extLst>
          </p:cNvPr>
          <p:cNvGrpSpPr/>
          <p:nvPr/>
        </p:nvGrpSpPr>
        <p:grpSpPr>
          <a:xfrm>
            <a:off x="4563884" y="3550970"/>
            <a:ext cx="1341615" cy="1678627"/>
            <a:chOff x="806931" y="2793288"/>
            <a:chExt cx="2030618" cy="2540707"/>
          </a:xfrm>
          <a:solidFill>
            <a:schemeClr val="tx1"/>
          </a:solidFill>
        </p:grpSpPr>
        <p:sp>
          <p:nvSpPr>
            <p:cNvPr id="102" name="Forma libre 20">
              <a:extLst>
                <a:ext uri="{FF2B5EF4-FFF2-40B4-BE49-F238E27FC236}">
                  <a16:creationId xmlns:a16="http://schemas.microsoft.com/office/drawing/2014/main" id="{DB84819C-837D-6542-AA04-15002D5C2CEC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103" name="Forma libre 10">
              <a:extLst>
                <a:ext uri="{FF2B5EF4-FFF2-40B4-BE49-F238E27FC236}">
                  <a16:creationId xmlns:a16="http://schemas.microsoft.com/office/drawing/2014/main" id="{625CCF7B-5BED-A449-B15A-0E4D1DAA5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5771" y="2793288"/>
              <a:ext cx="183029" cy="1245312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108" name="Grupo 107">
            <a:extLst>
              <a:ext uri="{FF2B5EF4-FFF2-40B4-BE49-F238E27FC236}">
                <a16:creationId xmlns:a16="http://schemas.microsoft.com/office/drawing/2014/main" id="{C43078B8-75AA-8B4F-B94D-B6F123065D47}"/>
              </a:ext>
            </a:extLst>
          </p:cNvPr>
          <p:cNvGrpSpPr/>
          <p:nvPr/>
        </p:nvGrpSpPr>
        <p:grpSpPr>
          <a:xfrm>
            <a:off x="7230884" y="3550970"/>
            <a:ext cx="1341615" cy="1678627"/>
            <a:chOff x="806931" y="2793288"/>
            <a:chExt cx="2030618" cy="2540707"/>
          </a:xfrm>
          <a:solidFill>
            <a:schemeClr val="tx1"/>
          </a:solidFill>
        </p:grpSpPr>
        <p:sp>
          <p:nvSpPr>
            <p:cNvPr id="139" name="Forma libre 20">
              <a:extLst>
                <a:ext uri="{FF2B5EF4-FFF2-40B4-BE49-F238E27FC236}">
                  <a16:creationId xmlns:a16="http://schemas.microsoft.com/office/drawing/2014/main" id="{9DED840B-837E-684C-82DF-F30C20259111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140" name="Forma libre 10">
              <a:extLst>
                <a:ext uri="{FF2B5EF4-FFF2-40B4-BE49-F238E27FC236}">
                  <a16:creationId xmlns:a16="http://schemas.microsoft.com/office/drawing/2014/main" id="{EBB1345C-8FCB-C34E-8B82-A005D04769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5771" y="2793288"/>
              <a:ext cx="183029" cy="1245312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142" name="Grupo 141">
            <a:extLst>
              <a:ext uri="{FF2B5EF4-FFF2-40B4-BE49-F238E27FC236}">
                <a16:creationId xmlns:a16="http://schemas.microsoft.com/office/drawing/2014/main" id="{4B21C083-534D-754B-BACD-3828C7876233}"/>
              </a:ext>
            </a:extLst>
          </p:cNvPr>
          <p:cNvGrpSpPr/>
          <p:nvPr/>
        </p:nvGrpSpPr>
        <p:grpSpPr>
          <a:xfrm>
            <a:off x="8983484" y="3538270"/>
            <a:ext cx="1341615" cy="1157927"/>
            <a:chOff x="806931" y="3581400"/>
            <a:chExt cx="2030618" cy="1752595"/>
          </a:xfrm>
          <a:solidFill>
            <a:schemeClr val="tx1"/>
          </a:solidFill>
        </p:grpSpPr>
        <p:sp>
          <p:nvSpPr>
            <p:cNvPr id="144" name="Forma libre 20">
              <a:extLst>
                <a:ext uri="{FF2B5EF4-FFF2-40B4-BE49-F238E27FC236}">
                  <a16:creationId xmlns:a16="http://schemas.microsoft.com/office/drawing/2014/main" id="{604F66DF-AB59-3D40-A98D-3F54D0599961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145" name="Forma libre 10">
              <a:extLst>
                <a:ext uri="{FF2B5EF4-FFF2-40B4-BE49-F238E27FC236}">
                  <a16:creationId xmlns:a16="http://schemas.microsoft.com/office/drawing/2014/main" id="{9C69713F-FE9C-3D4B-969F-6F0990A714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3581400"/>
              <a:ext cx="152400" cy="457200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147" name="Grupo 146">
            <a:extLst>
              <a:ext uri="{FF2B5EF4-FFF2-40B4-BE49-F238E27FC236}">
                <a16:creationId xmlns:a16="http://schemas.microsoft.com/office/drawing/2014/main" id="{396A024B-DDAD-AA44-B8BA-FE43ECB06B4A}"/>
              </a:ext>
            </a:extLst>
          </p:cNvPr>
          <p:cNvGrpSpPr/>
          <p:nvPr/>
        </p:nvGrpSpPr>
        <p:grpSpPr>
          <a:xfrm>
            <a:off x="10325100" y="3576370"/>
            <a:ext cx="1341615" cy="1577027"/>
            <a:chOff x="806931" y="2947066"/>
            <a:chExt cx="2030618" cy="2386929"/>
          </a:xfrm>
          <a:solidFill>
            <a:schemeClr val="tx1"/>
          </a:solidFill>
        </p:grpSpPr>
        <p:sp>
          <p:nvSpPr>
            <p:cNvPr id="149" name="Forma libre 20">
              <a:extLst>
                <a:ext uri="{FF2B5EF4-FFF2-40B4-BE49-F238E27FC236}">
                  <a16:creationId xmlns:a16="http://schemas.microsoft.com/office/drawing/2014/main" id="{003C3CCB-BCE1-EA4C-AE67-0CE28DFDA107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150" name="Forma libre 10">
              <a:extLst>
                <a:ext uri="{FF2B5EF4-FFF2-40B4-BE49-F238E27FC236}">
                  <a16:creationId xmlns:a16="http://schemas.microsoft.com/office/drawing/2014/main" id="{B434BCF1-8A5D-1345-A2E7-A841D5C4C2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2947066"/>
              <a:ext cx="130088" cy="1091534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sp>
        <p:nvSpPr>
          <p:cNvPr id="151" name="Título 150">
            <a:extLst>
              <a:ext uri="{FF2B5EF4-FFF2-40B4-BE49-F238E27FC236}">
                <a16:creationId xmlns:a16="http://schemas.microsoft.com/office/drawing/2014/main" id="{D59B6A3A-9DF2-C243-8A6E-0A0E0D0DD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211" y="204667"/>
            <a:ext cx="10515600" cy="584446"/>
          </a:xfrm>
          <a:prstGeom prst="rect">
            <a:avLst/>
          </a:prstGeom>
        </p:spPr>
        <p:txBody>
          <a:bodyPr rtlCol="0"/>
          <a:lstStyle>
            <a:lvl1pPr algn="ctr">
              <a:defRPr sz="44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57" name="Marcador de texto 156">
            <a:extLst>
              <a:ext uri="{FF2B5EF4-FFF2-40B4-BE49-F238E27FC236}">
                <a16:creationId xmlns:a16="http://schemas.microsoft.com/office/drawing/2014/main" id="{D4326B8B-C43B-2643-B5AF-B5C576F322D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 rot="209042">
            <a:off x="687362" y="1318810"/>
            <a:ext cx="1209675" cy="532685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58" name="Marcador de texto 156">
            <a:extLst>
              <a:ext uri="{FF2B5EF4-FFF2-40B4-BE49-F238E27FC236}">
                <a16:creationId xmlns:a16="http://schemas.microsoft.com/office/drawing/2014/main" id="{27FD2916-7A7B-9341-A791-FCFCAF2676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647906" y="1220929"/>
            <a:ext cx="1209675" cy="502855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59" name="Marcador de texto 156">
            <a:extLst>
              <a:ext uri="{FF2B5EF4-FFF2-40B4-BE49-F238E27FC236}">
                <a16:creationId xmlns:a16="http://schemas.microsoft.com/office/drawing/2014/main" id="{B148E96D-FFE1-1241-BAF0-E2823D88C98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 rot="209042">
            <a:off x="4712533" y="1414860"/>
            <a:ext cx="1209675" cy="509523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0" name="Marcador de texto 156">
            <a:extLst>
              <a:ext uri="{FF2B5EF4-FFF2-40B4-BE49-F238E27FC236}">
                <a16:creationId xmlns:a16="http://schemas.microsoft.com/office/drawing/2014/main" id="{1EBC326C-E9ED-EA47-B858-1CA7ADB10DA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66846" y="1168057"/>
            <a:ext cx="1209675" cy="520816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1" name="Marcador de texto 156">
            <a:extLst>
              <a:ext uri="{FF2B5EF4-FFF2-40B4-BE49-F238E27FC236}">
                <a16:creationId xmlns:a16="http://schemas.microsoft.com/office/drawing/2014/main" id="{0B148243-A4BE-5142-B766-798D274D9D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21396341">
            <a:off x="8706085" y="1278400"/>
            <a:ext cx="1209675" cy="523127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2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2" name="Marcador de texto 156">
            <a:extLst>
              <a:ext uri="{FF2B5EF4-FFF2-40B4-BE49-F238E27FC236}">
                <a16:creationId xmlns:a16="http://schemas.microsoft.com/office/drawing/2014/main" id="{1EE9FA20-5EB6-B84E-9015-2219673908E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216274">
            <a:off x="10780504" y="1395018"/>
            <a:ext cx="1218831" cy="508965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tx2">
                    <a:lumMod val="7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4" name="Marcador de texto 163">
            <a:extLst>
              <a:ext uri="{FF2B5EF4-FFF2-40B4-BE49-F238E27FC236}">
                <a16:creationId xmlns:a16="http://schemas.microsoft.com/office/drawing/2014/main" id="{23206EBD-DB72-9C4A-AFF7-9DEB28A3C2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36764" y="1845793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6" name="Marcador de texto 165">
            <a:extLst>
              <a:ext uri="{FF2B5EF4-FFF2-40B4-BE49-F238E27FC236}">
                <a16:creationId xmlns:a16="http://schemas.microsoft.com/office/drawing/2014/main" id="{FD04C326-5175-7440-B65F-AF6464A102D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36827" y="2160639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6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67" name="Marcador de texto 163">
            <a:extLst>
              <a:ext uri="{FF2B5EF4-FFF2-40B4-BE49-F238E27FC236}">
                <a16:creationId xmlns:a16="http://schemas.microsoft.com/office/drawing/2014/main" id="{98756945-B6AC-5449-87FB-13B2C3EF745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 rot="220223">
            <a:off x="240355" y="1928112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8" name="Marcador de texto 165">
            <a:extLst>
              <a:ext uri="{FF2B5EF4-FFF2-40B4-BE49-F238E27FC236}">
                <a16:creationId xmlns:a16="http://schemas.microsoft.com/office/drawing/2014/main" id="{ACFD4827-06D5-4943-9F30-BDDF92B3E89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220223">
            <a:off x="221703" y="2231414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6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69" name="Marcador de texto 163">
            <a:extLst>
              <a:ext uri="{FF2B5EF4-FFF2-40B4-BE49-F238E27FC236}">
                <a16:creationId xmlns:a16="http://schemas.microsoft.com/office/drawing/2014/main" id="{A5157B3D-A5EB-1E4F-9E74-F159FBF8623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 rot="198017">
            <a:off x="4310678" y="1951855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0" name="Marcador de texto 165">
            <a:extLst>
              <a:ext uri="{FF2B5EF4-FFF2-40B4-BE49-F238E27FC236}">
                <a16:creationId xmlns:a16="http://schemas.microsoft.com/office/drawing/2014/main" id="{09FE1176-D131-0F41-851B-EAB91EFC0B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98017">
            <a:off x="4310741" y="2266701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3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71" name="Marcador de texto 163">
            <a:extLst>
              <a:ext uri="{FF2B5EF4-FFF2-40B4-BE49-F238E27FC236}">
                <a16:creationId xmlns:a16="http://schemas.microsoft.com/office/drawing/2014/main" id="{39A59BEA-E94D-A048-B412-8F898903BF1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49896" y="1767861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2" name="Marcador de texto 165">
            <a:extLst>
              <a:ext uri="{FF2B5EF4-FFF2-40B4-BE49-F238E27FC236}">
                <a16:creationId xmlns:a16="http://schemas.microsoft.com/office/drawing/2014/main" id="{951F29D8-1A8E-BF4F-9B3A-03CAD577B1E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9959" y="2082707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4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73" name="Marcador de texto 163">
            <a:extLst>
              <a:ext uri="{FF2B5EF4-FFF2-40B4-BE49-F238E27FC236}">
                <a16:creationId xmlns:a16="http://schemas.microsoft.com/office/drawing/2014/main" id="{0EE4A269-12B7-6B41-B25E-D6ED50705BF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rot="21268253">
            <a:off x="8394555" y="1858276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4" name="Marcador de texto 165">
            <a:extLst>
              <a:ext uri="{FF2B5EF4-FFF2-40B4-BE49-F238E27FC236}">
                <a16:creationId xmlns:a16="http://schemas.microsoft.com/office/drawing/2014/main" id="{386CD509-8DF8-BB44-8EB5-F0D191621FD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 rot="21268253">
            <a:off x="8394618" y="2173122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2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75" name="Marcador de texto 163">
            <a:extLst>
              <a:ext uri="{FF2B5EF4-FFF2-40B4-BE49-F238E27FC236}">
                <a16:creationId xmlns:a16="http://schemas.microsoft.com/office/drawing/2014/main" id="{9EA81B8C-8F26-0741-84EC-7BE57B284F3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 rot="206837">
            <a:off x="10443924" y="1964284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6" name="Marcador de texto 165">
            <a:extLst>
              <a:ext uri="{FF2B5EF4-FFF2-40B4-BE49-F238E27FC236}">
                <a16:creationId xmlns:a16="http://schemas.microsoft.com/office/drawing/2014/main" id="{5E1DA54F-8928-6345-98AF-95B7EF4D252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206837">
            <a:off x="10443987" y="2279130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tx2">
                    <a:lumMod val="75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78" name="Marcador de texto 177">
            <a:extLst>
              <a:ext uri="{FF2B5EF4-FFF2-40B4-BE49-F238E27FC236}">
                <a16:creationId xmlns:a16="http://schemas.microsoft.com/office/drawing/2014/main" id="{99D69149-B78B-9746-930A-F3D7B5C2E2B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41952" y="3109750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9" name="Marcador de texto 177">
            <a:extLst>
              <a:ext uri="{FF2B5EF4-FFF2-40B4-BE49-F238E27FC236}">
                <a16:creationId xmlns:a16="http://schemas.microsoft.com/office/drawing/2014/main" id="{00E52E5D-7D24-B641-8B73-D21C8F3C4E2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617655" y="3153886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0" name="Marcador de texto 177">
            <a:extLst>
              <a:ext uri="{FF2B5EF4-FFF2-40B4-BE49-F238E27FC236}">
                <a16:creationId xmlns:a16="http://schemas.microsoft.com/office/drawing/2014/main" id="{274322E5-3112-B742-A8AD-0DE860D709D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190458" y="3130268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1" name="Marcador de texto 177">
            <a:extLst>
              <a:ext uri="{FF2B5EF4-FFF2-40B4-BE49-F238E27FC236}">
                <a16:creationId xmlns:a16="http://schemas.microsoft.com/office/drawing/2014/main" id="{AF61CAC1-3916-AA43-B14B-B2E438AF1C9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53668" y="3130268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2" name="Marcador de texto 177">
            <a:extLst>
              <a:ext uri="{FF2B5EF4-FFF2-40B4-BE49-F238E27FC236}">
                <a16:creationId xmlns:a16="http://schemas.microsoft.com/office/drawing/2014/main" id="{4D233A18-6228-5A45-B4AE-4E05A906A00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408063" y="3103372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3" name="Marcador de texto 177">
            <a:extLst>
              <a:ext uri="{FF2B5EF4-FFF2-40B4-BE49-F238E27FC236}">
                <a16:creationId xmlns:a16="http://schemas.microsoft.com/office/drawing/2014/main" id="{04EBD645-1E85-0B4E-AC18-3C2A0B131D2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48986" y="3103372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4" name="Marcador de texto 177">
            <a:extLst>
              <a:ext uri="{FF2B5EF4-FFF2-40B4-BE49-F238E27FC236}">
                <a16:creationId xmlns:a16="http://schemas.microsoft.com/office/drawing/2014/main" id="{1A0C587D-DC8A-3B4B-B6EA-852BB743A7D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542587" y="3103372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8" name="Marcador de texto 187">
            <a:extLst>
              <a:ext uri="{FF2B5EF4-FFF2-40B4-BE49-F238E27FC236}">
                <a16:creationId xmlns:a16="http://schemas.microsoft.com/office/drawing/2014/main" id="{1595EE0C-4675-8F4E-8CCE-BA70CF2E730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92222" y="4705403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9" name="Marcador de texto 187">
            <a:extLst>
              <a:ext uri="{FF2B5EF4-FFF2-40B4-BE49-F238E27FC236}">
                <a16:creationId xmlns:a16="http://schemas.microsoft.com/office/drawing/2014/main" id="{B54D30C5-EC3C-6348-9D6C-A79CE800C37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764113" y="5190736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0" name="Marcador de texto 187">
            <a:extLst>
              <a:ext uri="{FF2B5EF4-FFF2-40B4-BE49-F238E27FC236}">
                <a16:creationId xmlns:a16="http://schemas.microsoft.com/office/drawing/2014/main" id="{C18C9790-605B-884A-9B4B-41BCAEE256A2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113198" y="4732070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1" name="Marcador de texto 187">
            <a:extLst>
              <a:ext uri="{FF2B5EF4-FFF2-40B4-BE49-F238E27FC236}">
                <a16:creationId xmlns:a16="http://schemas.microsoft.com/office/drawing/2014/main" id="{196D4A52-2E41-764E-B487-8B5425BF28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708490" y="5265023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2" name="Marcador de texto 187">
            <a:extLst>
              <a:ext uri="{FF2B5EF4-FFF2-40B4-BE49-F238E27FC236}">
                <a16:creationId xmlns:a16="http://schemas.microsoft.com/office/drawing/2014/main" id="{672E2FA8-8150-204C-B1AA-38AEC3A104F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097242" y="4787582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3" name="Marcador de texto 187">
            <a:extLst>
              <a:ext uri="{FF2B5EF4-FFF2-40B4-BE49-F238E27FC236}">
                <a16:creationId xmlns:a16="http://schemas.microsoft.com/office/drawing/2014/main" id="{73051B4D-9760-5F47-8669-87AD40F74C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420818" y="5251771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4" name="Marcador de texto 187">
            <a:extLst>
              <a:ext uri="{FF2B5EF4-FFF2-40B4-BE49-F238E27FC236}">
                <a16:creationId xmlns:a16="http://schemas.microsoft.com/office/drawing/2014/main" id="{3B5F5A4C-582F-B84D-9362-CE977E02E66E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120004" y="4732220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5" name="Marcador de texto 187">
            <a:extLst>
              <a:ext uri="{FF2B5EF4-FFF2-40B4-BE49-F238E27FC236}">
                <a16:creationId xmlns:a16="http://schemas.microsoft.com/office/drawing/2014/main" id="{0391D037-768F-7C41-9193-3E5EC1C1FA8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0542587" y="5175571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7" name="Marcador de texto 196">
            <a:extLst>
              <a:ext uri="{FF2B5EF4-FFF2-40B4-BE49-F238E27FC236}">
                <a16:creationId xmlns:a16="http://schemas.microsoft.com/office/drawing/2014/main" id="{F53EC25E-B700-5044-83F5-B1E3A566574E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67006" y="5237971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198" name="Marcador de texto 196">
            <a:extLst>
              <a:ext uri="{FF2B5EF4-FFF2-40B4-BE49-F238E27FC236}">
                <a16:creationId xmlns:a16="http://schemas.microsoft.com/office/drawing/2014/main" id="{A6F63A17-65A7-FB46-B349-B45E358E80C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653786" y="5722223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199" name="Marcador de texto 196">
            <a:extLst>
              <a:ext uri="{FF2B5EF4-FFF2-40B4-BE49-F238E27FC236}">
                <a16:creationId xmlns:a16="http://schemas.microsoft.com/office/drawing/2014/main" id="{789FF4F7-C191-8E4A-8CAD-AD38AB565CE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018595" y="5297656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0" name="Marcador de texto 196">
            <a:extLst>
              <a:ext uri="{FF2B5EF4-FFF2-40B4-BE49-F238E27FC236}">
                <a16:creationId xmlns:a16="http://schemas.microsoft.com/office/drawing/2014/main" id="{755C929D-F906-9D47-9634-16AE4F88C3A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631843" y="5781794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1" name="Marcador de texto 196">
            <a:extLst>
              <a:ext uri="{FF2B5EF4-FFF2-40B4-BE49-F238E27FC236}">
                <a16:creationId xmlns:a16="http://schemas.microsoft.com/office/drawing/2014/main" id="{B5AB911E-87F7-1A45-A722-51A7697AFB9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82463" y="5311277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2" name="Marcador de texto 196">
            <a:extLst>
              <a:ext uri="{FF2B5EF4-FFF2-40B4-BE49-F238E27FC236}">
                <a16:creationId xmlns:a16="http://schemas.microsoft.com/office/drawing/2014/main" id="{C1D9237A-AA77-4644-B99A-1CC8F83AF95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10491" y="5781793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3" name="Marcador de texto 196">
            <a:extLst>
              <a:ext uri="{FF2B5EF4-FFF2-40B4-BE49-F238E27FC236}">
                <a16:creationId xmlns:a16="http://schemas.microsoft.com/office/drawing/2014/main" id="{57DBF5DC-F151-9649-A43C-AD04058AB5CC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037646" y="5262307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4" name="Marcador de texto 196">
            <a:extLst>
              <a:ext uri="{FF2B5EF4-FFF2-40B4-BE49-F238E27FC236}">
                <a16:creationId xmlns:a16="http://schemas.microsoft.com/office/drawing/2014/main" id="{94834824-43C5-EC48-8FDD-22A258F8114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10430996" y="5734958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10C84E-63D5-48C8-B46B-8D0328D07C38}" type="datetime1">
              <a:rPr lang="es-ES" noProof="0" smtClean="0"/>
              <a:t>08/09/2020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8" name="Conector rec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9386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0A094E1-B490-4358-B74B-E39F14EB1973}" type="datetime1">
              <a:rPr lang="es-ES" noProof="0" smtClean="0"/>
              <a:t>08/09/2020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587741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F70C78-98A0-412B-BEFE-D134CA5D2DF2}" type="datetime1">
              <a:rPr lang="es-ES" noProof="0" smtClean="0"/>
              <a:t>08/09/2020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7" name="Conector recto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76809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CCF7C550-AA50-4D55-A2F8-6E96CDCB20DF}" type="datetime1">
              <a:rPr lang="es-ES" noProof="0" smtClean="0"/>
              <a:t>08/09/2020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3" name="Conector recto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277665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C7EBFA-2694-446B-990D-0A457AF8F575}" type="datetime1">
              <a:rPr lang="es-ES" noProof="0" smtClean="0"/>
              <a:t>08/09/2020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797783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es-ES" noProof="0"/>
              <a:t>Haga clic para editar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FA2817-3E78-4C10-BC87-41FCE4C7141A}" type="datetime1">
              <a:rPr lang="es-ES" noProof="0" smtClean="0"/>
              <a:t>08/09/2020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2" name="Conector recto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blipFill dpi="0"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782894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 hasCustomPrompt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D4EB97-C908-46A1-B4A2-591227C14462}" type="datetime1">
              <a:rPr lang="es-ES" noProof="0" smtClean="0"/>
              <a:t>08/09/2020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23344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s-ES" noProof="0"/>
              <a:t>Editar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 hasCustomPrompt="1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79239A9-6394-420C-B91E-98E4CD72BAD4}" type="datetime1">
              <a:rPr lang="es-ES" noProof="0" smtClean="0"/>
              <a:t>08/09/2020</a:t>
            </a:fld>
            <a:endParaRPr lang="es-ES" noProof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03709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A2CCA1-7D31-4460-8697-EDDBFE29CF24}" type="datetime1">
              <a:rPr lang="es-ES" noProof="0" smtClean="0"/>
              <a:t>08/09/2020</a:t>
            </a:fld>
            <a:endParaRPr lang="es-ES" noProof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807358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DA9DE3-06EA-4F7B-A8A9-DC3087964CCB}" type="datetime1">
              <a:rPr lang="es-ES" noProof="0" smtClean="0"/>
              <a:t>08/09/2020</a:t>
            </a:fld>
            <a:endParaRPr lang="es-ES" noProof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9441926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 hasCustomPrompt="1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es-ES" noProof="0"/>
              <a:t>Haga clic para modificar el estilo del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24AD719-265A-4FD9-9B93-D5A5E8AB6C60}" type="datetime1">
              <a:rPr lang="es-ES" noProof="0" smtClean="0"/>
              <a:t>08/09/2020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7318140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ángulo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533400"/>
            <a:ext cx="113538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ransition>
    <p:fade/>
  </p:transition>
  <p:txStyles>
    <p:titleStyle>
      <a:lvl1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+mj-lt"/>
          <a:ea typeface="ＭＳ Ｐゴシック" pitchFamily="-97" charset="-128"/>
          <a:cs typeface="ＭＳ Ｐゴシック" pitchFamily="-97" charset="-128"/>
        </a:defRPr>
      </a:lvl1pPr>
      <a:lvl2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  <a:ea typeface="ＭＳ Ｐゴシック" pitchFamily="-97" charset="-128"/>
          <a:cs typeface="ＭＳ Ｐゴシック" pitchFamily="-97" charset="-128"/>
        </a:defRPr>
      </a:lvl2pPr>
      <a:lvl3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  <a:ea typeface="ＭＳ Ｐゴシック" pitchFamily="-97" charset="-128"/>
          <a:cs typeface="ＭＳ Ｐゴシック" pitchFamily="-97" charset="-128"/>
        </a:defRPr>
      </a:lvl3pPr>
      <a:lvl4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  <a:ea typeface="ＭＳ Ｐゴシック" pitchFamily="-97" charset="-128"/>
          <a:cs typeface="ＭＳ Ｐゴシック" pitchFamily="-97" charset="-128"/>
        </a:defRPr>
      </a:lvl4pPr>
      <a:lvl5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  <a:ea typeface="ＭＳ Ｐゴシック" pitchFamily="-97" charset="-128"/>
          <a:cs typeface="ＭＳ Ｐゴシック" pitchFamily="-97" charset="-128"/>
        </a:defRPr>
      </a:lvl5pPr>
      <a:lvl6pPr marL="4572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</a:defRPr>
      </a:lvl6pPr>
      <a:lvl7pPr marL="9144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</a:defRPr>
      </a:lvl7pPr>
      <a:lvl8pPr marL="1371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</a:defRPr>
      </a:lvl8pPr>
      <a:lvl9pPr marL="18288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</a:defRPr>
      </a:lvl9pPr>
    </p:titleStyle>
    <p:bodyStyle>
      <a:lvl1pPr marL="342900" marR="0" indent="-34290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buChar char="•"/>
        <a:defRPr sz="26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1pPr>
      <a:lvl2pPr marL="742950" marR="0" indent="-28575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buChar char="–"/>
        <a:defRPr sz="24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2pPr>
      <a:lvl3pPr marL="1143000" marR="0" indent="-22860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buChar char="•"/>
        <a:defRPr sz="22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3pPr>
      <a:lvl4pPr marL="1600200" marR="0" indent="-22860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defRPr sz="18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4pPr>
      <a:lvl5pPr marL="2057400" marR="0" indent="-22860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buChar char="»"/>
        <a:defRPr sz="18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5pPr>
      <a:lvl6pPr marL="2514600" indent="-228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  <a:ea typeface="ＭＳ Ｐゴシック" pitchFamily="-97" charset="-128"/>
        </a:defRPr>
      </a:lvl6pPr>
      <a:lvl7pPr marL="2971800" indent="-228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  <a:ea typeface="ＭＳ Ｐゴシック" pitchFamily="-97" charset="-128"/>
        </a:defRPr>
      </a:lvl7pPr>
      <a:lvl8pPr marL="3429000" indent="-228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  <a:ea typeface="ＭＳ Ｐゴシック" pitchFamily="-97" charset="-128"/>
        </a:defRPr>
      </a:lvl8pPr>
      <a:lvl9pPr marL="3886200" indent="-228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  <a:ea typeface="ＭＳ Ｐゴシック" pitchFamily="-97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E274E21D-7E86-4F59-BA25-7478C6191663}" type="datetime1">
              <a:rPr lang="es-ES" noProof="0" smtClean="0"/>
              <a:t>08/09/2020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8" name="Conector recto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7759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49B8F3D-DBB3-4853-8697-A0938DE6B8D1}"/>
              </a:ext>
            </a:extLst>
          </p:cNvPr>
          <p:cNvSpPr txBox="1"/>
          <p:nvPr/>
        </p:nvSpPr>
        <p:spPr>
          <a:xfrm>
            <a:off x="2639616" y="476672"/>
            <a:ext cx="69127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800" dirty="0">
                <a:latin typeface="Arial" panose="020B0604020202020204" pitchFamily="34" charset="0"/>
                <a:cs typeface="Arial" panose="020B0604020202020204" pitchFamily="34" charset="0"/>
              </a:rPr>
              <a:t>Data ICC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63F95F6-7CF9-4734-9D7F-EFFC1C789870}"/>
              </a:ext>
            </a:extLst>
          </p:cNvPr>
          <p:cNvSpPr txBox="1"/>
          <p:nvPr/>
        </p:nvSpPr>
        <p:spPr>
          <a:xfrm>
            <a:off x="1199456" y="1527175"/>
            <a:ext cx="104411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 producto es una plataforma integral e interactiva (modo PC y celular) con macro y micro secciones que explican en diferentes niveles de complejidad qué es el Cambio climático, sus causas, impactos, proyecciones y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los procesos de adaptación al cambio climático</a:t>
            </a:r>
            <a:r>
              <a:rPr lang="es-ES" sz="18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Muestra relaciones entre sus variables y  con otras de ámbitos económicos, sociales y demográficos.</a:t>
            </a:r>
          </a:p>
          <a:p>
            <a:pPr algn="just"/>
            <a:endParaRPr lang="es-C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8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Foco Educativo.</a:t>
            </a:r>
          </a:p>
          <a:p>
            <a:pPr algn="just"/>
            <a:endParaRPr lang="es-C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8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Público Objetivo: escuelas, colegios, liceos, institutos*; universidades*</a:t>
            </a:r>
          </a:p>
          <a:p>
            <a:pPr marL="800100" lvl="1" indent="-342900" algn="just">
              <a:buFont typeface="Courier New" panose="02070309020205020404" pitchFamily="49" charset="0"/>
              <a:buChar char="o"/>
            </a:pPr>
            <a:r>
              <a:rPr lang="es-CL" sz="18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ofrecerlo a un público más específico habría que cambiar el foco y la información que se incluye.</a:t>
            </a:r>
          </a:p>
          <a:p>
            <a:pPr algn="just"/>
            <a:endParaRPr lang="es-C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Propuesta de Valor: </a:t>
            </a:r>
            <a:r>
              <a:rPr lang="es-ES" sz="1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Integralidad, interactividad, información clara, organizada, didáctica e interrelacionada</a:t>
            </a:r>
            <a:r>
              <a:rPr lang="es-ES" sz="1800" dirty="0">
                <a:solidFill>
                  <a:schemeClr val="tx2"/>
                </a:solidFill>
                <a:latin typeface="Chevin Pro DemiBold"/>
              </a:rPr>
              <a:t>. </a:t>
            </a:r>
          </a:p>
          <a:p>
            <a:pPr algn="just"/>
            <a:endParaRPr lang="es-CL" sz="1800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800" dirty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Ventaja: cruce de variables “no tan comunes”, replicabilidad (para varios países).</a:t>
            </a:r>
          </a:p>
          <a:p>
            <a:pPr algn="just"/>
            <a:endParaRPr lang="es-CL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87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CB98A3-0A39-4195-8F31-DBB9B9B62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A2C870F-8C08-4045-A4FF-13DB1D76F2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4128" y="791279"/>
            <a:ext cx="9939492" cy="5275442"/>
          </a:xfr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5B72E171-8802-487E-A214-7B1EE9743F38}"/>
              </a:ext>
            </a:extLst>
          </p:cNvPr>
          <p:cNvSpPr txBox="1"/>
          <p:nvPr/>
        </p:nvSpPr>
        <p:spPr>
          <a:xfrm>
            <a:off x="9540412" y="5733256"/>
            <a:ext cx="2407576" cy="92333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s-CL" sz="1800" dirty="0"/>
              <a:t>Existe a nivel comunal (se podría agrupar a nivel regional)</a:t>
            </a:r>
          </a:p>
        </p:txBody>
      </p:sp>
      <p:cxnSp>
        <p:nvCxnSpPr>
          <p:cNvPr id="9" name="Conector: angular 8">
            <a:extLst>
              <a:ext uri="{FF2B5EF4-FFF2-40B4-BE49-F238E27FC236}">
                <a16:creationId xmlns:a16="http://schemas.microsoft.com/office/drawing/2014/main" id="{C37F51E2-6D12-43B8-AC7E-C4611B891C70}"/>
              </a:ext>
            </a:extLst>
          </p:cNvPr>
          <p:cNvCxnSpPr>
            <a:cxnSpLocks/>
          </p:cNvCxnSpPr>
          <p:nvPr/>
        </p:nvCxnSpPr>
        <p:spPr>
          <a:xfrm rot="10800000">
            <a:off x="8904312" y="5949280"/>
            <a:ext cx="636100" cy="432048"/>
          </a:xfrm>
          <a:prstGeom prst="bentConnector3">
            <a:avLst>
              <a:gd name="adj1" fmla="val 9791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59F087A-0464-485D-9A26-DD2344D852F5}"/>
              </a:ext>
            </a:extLst>
          </p:cNvPr>
          <p:cNvSpPr txBox="1"/>
          <p:nvPr/>
        </p:nvSpPr>
        <p:spPr>
          <a:xfrm>
            <a:off x="785100" y="123551"/>
            <a:ext cx="4855848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CL" dirty="0"/>
              <a:t>Precipitaciones, Temperatura y Aridez</a:t>
            </a:r>
          </a:p>
        </p:txBody>
      </p:sp>
    </p:spTree>
    <p:extLst>
      <p:ext uri="{BB962C8B-B14F-4D97-AF65-F5344CB8AC3E}">
        <p14:creationId xmlns:p14="http://schemas.microsoft.com/office/powerpoint/2010/main" val="413381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3CA963-CE35-4825-A8FA-BC78142C0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9D12D17-1872-40FE-B4C4-C1428159AF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1424" y="836712"/>
            <a:ext cx="10611188" cy="5054820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72704CC-0C2D-4474-B6F5-7D5867D6F0BA}"/>
              </a:ext>
            </a:extLst>
          </p:cNvPr>
          <p:cNvSpPr txBox="1"/>
          <p:nvPr/>
        </p:nvSpPr>
        <p:spPr>
          <a:xfrm>
            <a:off x="767408" y="123551"/>
            <a:ext cx="4896544" cy="46166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L" dirty="0"/>
              <a:t>Impactos por Eventos Climáticos</a:t>
            </a:r>
          </a:p>
        </p:txBody>
      </p:sp>
    </p:spTree>
    <p:extLst>
      <p:ext uri="{BB962C8B-B14F-4D97-AF65-F5344CB8AC3E}">
        <p14:creationId xmlns:p14="http://schemas.microsoft.com/office/powerpoint/2010/main" val="2834603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B5E440-4DCB-4364-BC19-4D3AE2196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4" name="Grabación de pantalla 3">
            <a:hlinkClick r:id="" action="ppaction://media"/>
            <a:extLst>
              <a:ext uri="{FF2B5EF4-FFF2-40B4-BE49-F238E27FC236}">
                <a16:creationId xmlns:a16="http://schemas.microsoft.com/office/drawing/2014/main" id="{30D286D7-FB9F-40BD-9B4F-048ED409285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75752" y="814332"/>
            <a:ext cx="7416824" cy="5229336"/>
          </a:xfrm>
        </p:spPr>
      </p:pic>
    </p:spTree>
    <p:extLst>
      <p:ext uri="{BB962C8B-B14F-4D97-AF65-F5344CB8AC3E}">
        <p14:creationId xmlns:p14="http://schemas.microsoft.com/office/powerpoint/2010/main" val="3434031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092B45-2FFE-4896-BDEB-A9FDD3B89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11" name="Marcador de contenido 10">
            <a:extLst>
              <a:ext uri="{FF2B5EF4-FFF2-40B4-BE49-F238E27FC236}">
                <a16:creationId xmlns:a16="http://schemas.microsoft.com/office/drawing/2014/main" id="{1381FE3A-6433-4279-97B7-544DFF0D90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360" y="260648"/>
            <a:ext cx="8173933" cy="4961293"/>
          </a:xfrm>
          <a:ln>
            <a:solidFill>
              <a:schemeClr val="tx1"/>
            </a:solidFill>
          </a:ln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CAD07F2D-9454-4004-968A-23610A1E4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8175" y="2727666"/>
            <a:ext cx="6448465" cy="393465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5E94F785-6C4D-4EEE-B446-2F7DD8D952C7}"/>
              </a:ext>
            </a:extLst>
          </p:cNvPr>
          <p:cNvSpPr txBox="1"/>
          <p:nvPr/>
        </p:nvSpPr>
        <p:spPr>
          <a:xfrm>
            <a:off x="335360" y="5441787"/>
            <a:ext cx="3487696" cy="83099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L" dirty="0"/>
              <a:t>Colores, claridad, contraste, simplicidad</a:t>
            </a:r>
          </a:p>
        </p:txBody>
      </p:sp>
    </p:spTree>
    <p:extLst>
      <p:ext uri="{BB962C8B-B14F-4D97-AF65-F5344CB8AC3E}">
        <p14:creationId xmlns:p14="http://schemas.microsoft.com/office/powerpoint/2010/main" val="69748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0F9247D-432D-1748-A5A3-121276B44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Productos a Corto Plazo Data ICC</a:t>
            </a:r>
          </a:p>
        </p:txBody>
      </p:sp>
      <p:sp>
        <p:nvSpPr>
          <p:cNvPr id="128" name="Marcador de texto 127">
            <a:extLst>
              <a:ext uri="{FF2B5EF4-FFF2-40B4-BE49-F238E27FC236}">
                <a16:creationId xmlns:a16="http://schemas.microsoft.com/office/drawing/2014/main" id="{FB742829-A557-E84E-A672-4D9B38EC10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 rot="209042">
            <a:off x="671847" y="1318338"/>
            <a:ext cx="1209675" cy="1043304"/>
          </a:xfrm>
        </p:spPr>
        <p:txBody>
          <a:bodyPr rtlCol="0"/>
          <a:lstStyle/>
          <a:p>
            <a:pPr rtl="0"/>
            <a:r>
              <a:rPr lang="es-ES" sz="1400" dirty="0"/>
              <a:t>Sección Conceptos del Cambio Climático Global</a:t>
            </a:r>
          </a:p>
        </p:txBody>
      </p:sp>
      <p:sp>
        <p:nvSpPr>
          <p:cNvPr id="129" name="Marcador de texto 128">
            <a:extLst>
              <a:ext uri="{FF2B5EF4-FFF2-40B4-BE49-F238E27FC236}">
                <a16:creationId xmlns:a16="http://schemas.microsoft.com/office/drawing/2014/main" id="{C806BE40-8246-6F46-93E1-8B400E56B9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43309" y="1220929"/>
            <a:ext cx="1401684" cy="1019328"/>
          </a:xfrm>
        </p:spPr>
        <p:txBody>
          <a:bodyPr rtlCol="0"/>
          <a:lstStyle/>
          <a:p>
            <a:r>
              <a:rPr lang="es-ES" sz="1200" dirty="0"/>
              <a:t>Sección Causas del Cambio Climático Global</a:t>
            </a:r>
          </a:p>
          <a:p>
            <a:pPr rtl="0"/>
            <a:endParaRPr lang="es-ES" sz="1200" dirty="0"/>
          </a:p>
        </p:txBody>
      </p:sp>
      <p:sp>
        <p:nvSpPr>
          <p:cNvPr id="130" name="Marcador de texto 129">
            <a:extLst>
              <a:ext uri="{FF2B5EF4-FFF2-40B4-BE49-F238E27FC236}">
                <a16:creationId xmlns:a16="http://schemas.microsoft.com/office/drawing/2014/main" id="{F9DB03D8-6632-FB40-A816-D558522EC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209042">
            <a:off x="4612273" y="1413626"/>
            <a:ext cx="1351128" cy="1118280"/>
          </a:xfrm>
        </p:spPr>
        <p:txBody>
          <a:bodyPr rtlCol="0"/>
          <a:lstStyle/>
          <a:p>
            <a:pPr rtl="0"/>
            <a:r>
              <a:rPr lang="es-ES" sz="1400" dirty="0"/>
              <a:t>Sección Impactos del Cambio Climático Global</a:t>
            </a:r>
          </a:p>
        </p:txBody>
      </p:sp>
      <p:sp>
        <p:nvSpPr>
          <p:cNvPr id="131" name="Marcador de texto 130">
            <a:extLst>
              <a:ext uri="{FF2B5EF4-FFF2-40B4-BE49-F238E27FC236}">
                <a16:creationId xmlns:a16="http://schemas.microsoft.com/office/drawing/2014/main" id="{B16D21D0-8C2C-BA4B-AD11-EAE90533AA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580934" y="1168057"/>
            <a:ext cx="1295587" cy="1191170"/>
          </a:xfrm>
        </p:spPr>
        <p:txBody>
          <a:bodyPr rtlCol="0"/>
          <a:lstStyle/>
          <a:p>
            <a:pPr rtl="0"/>
            <a:r>
              <a:rPr lang="es-ES" sz="1600" dirty="0"/>
              <a:t>Sección Impactos del Cambio Climático en Chile (parcial)</a:t>
            </a:r>
          </a:p>
        </p:txBody>
      </p:sp>
      <p:sp>
        <p:nvSpPr>
          <p:cNvPr id="132" name="Marcador de texto 131">
            <a:extLst>
              <a:ext uri="{FF2B5EF4-FFF2-40B4-BE49-F238E27FC236}">
                <a16:creationId xmlns:a16="http://schemas.microsoft.com/office/drawing/2014/main" id="{98CD677E-1B84-AF48-BD34-FE9687ADA7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rot="21396341">
            <a:off x="8635811" y="1280483"/>
            <a:ext cx="1303007" cy="1299262"/>
          </a:xfrm>
        </p:spPr>
        <p:txBody>
          <a:bodyPr rtlCol="0"/>
          <a:lstStyle/>
          <a:p>
            <a:r>
              <a:rPr lang="es-ES" sz="1600" dirty="0"/>
              <a:t>Sección Adaptación al Cambio Climático Global y en Chile</a:t>
            </a:r>
          </a:p>
          <a:p>
            <a:pPr rtl="0"/>
            <a:endParaRPr lang="es-ES" sz="1600" dirty="0"/>
          </a:p>
        </p:txBody>
      </p:sp>
      <p:sp>
        <p:nvSpPr>
          <p:cNvPr id="133" name="Marcador de texto 132">
            <a:extLst>
              <a:ext uri="{FF2B5EF4-FFF2-40B4-BE49-F238E27FC236}">
                <a16:creationId xmlns:a16="http://schemas.microsoft.com/office/drawing/2014/main" id="{7548ED6F-BE1B-8D4C-9C9C-9C03338656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 rot="216274">
            <a:off x="10629996" y="1390282"/>
            <a:ext cx="1344067" cy="1316875"/>
          </a:xfrm>
        </p:spPr>
        <p:txBody>
          <a:bodyPr rtlCol="0"/>
          <a:lstStyle/>
          <a:p>
            <a:pPr rtl="0"/>
            <a:r>
              <a:rPr lang="es-ES" sz="1400" dirty="0"/>
              <a:t>Sección Proyecciones del Cambio Climático Global y en Chile**</a:t>
            </a:r>
            <a:endParaRPr lang="es-ES" dirty="0"/>
          </a:p>
        </p:txBody>
      </p:sp>
      <p:grpSp>
        <p:nvGrpSpPr>
          <p:cNvPr id="254" name="Grupo 68" title="icono de marca de verificación">
            <a:extLst>
              <a:ext uri="{FF2B5EF4-FFF2-40B4-BE49-F238E27FC236}">
                <a16:creationId xmlns:a16="http://schemas.microsoft.com/office/drawing/2014/main" id="{1053195D-E21C-4A4B-9971-69AE39EECBD4}"/>
              </a:ext>
            </a:extLst>
          </p:cNvPr>
          <p:cNvGrpSpPr>
            <a:grpSpLocks/>
          </p:cNvGrpSpPr>
          <p:nvPr/>
        </p:nvGrpSpPr>
        <p:grpSpPr bwMode="auto">
          <a:xfrm rot="243140">
            <a:off x="226884" y="1357890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255" name="Forma libre: Forma 16">
              <a:extLst>
                <a:ext uri="{FF2B5EF4-FFF2-40B4-BE49-F238E27FC236}">
                  <a16:creationId xmlns:a16="http://schemas.microsoft.com/office/drawing/2014/main" id="{420191EC-61A0-D245-BE88-A57D01DD1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256" name="Forma libre: Forma 17">
              <a:extLst>
                <a:ext uri="{FF2B5EF4-FFF2-40B4-BE49-F238E27FC236}">
                  <a16:creationId xmlns:a16="http://schemas.microsoft.com/office/drawing/2014/main" id="{27152FDE-622B-8A4A-8DA0-349F72685A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26" name="Grupo 68" title="icono de marca de verificación">
            <a:extLst>
              <a:ext uri="{FF2B5EF4-FFF2-40B4-BE49-F238E27FC236}">
                <a16:creationId xmlns:a16="http://schemas.microsoft.com/office/drawing/2014/main" id="{2662A854-0423-6942-9718-55C73E444996}"/>
              </a:ext>
            </a:extLst>
          </p:cNvPr>
          <p:cNvGrpSpPr>
            <a:grpSpLocks/>
          </p:cNvGrpSpPr>
          <p:nvPr/>
        </p:nvGrpSpPr>
        <p:grpSpPr bwMode="auto">
          <a:xfrm>
            <a:off x="10771847" y="4444733"/>
            <a:ext cx="506282" cy="508267"/>
            <a:chOff x="3761709" y="4826643"/>
            <a:chExt cx="405882" cy="405882"/>
          </a:xfrm>
        </p:grpSpPr>
        <p:sp>
          <p:nvSpPr>
            <p:cNvPr id="327" name="Forma libre: Forma 16">
              <a:extLst>
                <a:ext uri="{FF2B5EF4-FFF2-40B4-BE49-F238E27FC236}">
                  <a16:creationId xmlns:a16="http://schemas.microsoft.com/office/drawing/2014/main" id="{D1CCD465-98CD-9746-8F48-C630AE156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28" name="Forma libre: Forma 17">
              <a:extLst>
                <a:ext uri="{FF2B5EF4-FFF2-40B4-BE49-F238E27FC236}">
                  <a16:creationId xmlns:a16="http://schemas.microsoft.com/office/drawing/2014/main" id="{1D14B14B-9E64-CB4B-A3AD-2EBC373D4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0" name="Forma libre: Forma 19" title="icono de mujer">
            <a:extLst>
              <a:ext uri="{FF2B5EF4-FFF2-40B4-BE49-F238E27FC236}">
                <a16:creationId xmlns:a16="http://schemas.microsoft.com/office/drawing/2014/main" id="{7BE7C412-4B84-5D41-8503-7404AB5E6B44}"/>
              </a:ext>
            </a:extLst>
          </p:cNvPr>
          <p:cNvSpPr>
            <a:spLocks/>
          </p:cNvSpPr>
          <p:nvPr/>
        </p:nvSpPr>
        <p:spPr bwMode="auto">
          <a:xfrm>
            <a:off x="3333805" y="3875811"/>
            <a:ext cx="611188" cy="655637"/>
          </a:xfrm>
          <a:custGeom>
            <a:avLst/>
            <a:gdLst>
              <a:gd name="T0" fmla="*/ 289106 w 612512"/>
              <a:gd name="T1" fmla="*/ 5535 h 656790"/>
              <a:gd name="T2" fmla="*/ 37460 w 612512"/>
              <a:gd name="T3" fmla="*/ 257181 h 656790"/>
              <a:gd name="T4" fmla="*/ 43363 w 612512"/>
              <a:gd name="T5" fmla="*/ 324336 h 656790"/>
              <a:gd name="T6" fmla="*/ 8679 w 612512"/>
              <a:gd name="T7" fmla="*/ 522849 h 656790"/>
              <a:gd name="T8" fmla="*/ 5727 w 612512"/>
              <a:gd name="T9" fmla="*/ 533181 h 656790"/>
              <a:gd name="T10" fmla="*/ 11631 w 612512"/>
              <a:gd name="T11" fmla="*/ 542774 h 656790"/>
              <a:gd name="T12" fmla="*/ 199074 w 612512"/>
              <a:gd name="T13" fmla="*/ 595170 h 656790"/>
              <a:gd name="T14" fmla="*/ 305341 w 612512"/>
              <a:gd name="T15" fmla="*/ 656421 h 656790"/>
              <a:gd name="T16" fmla="*/ 412347 w 612512"/>
              <a:gd name="T17" fmla="*/ 595170 h 656790"/>
              <a:gd name="T18" fmla="*/ 603480 w 612512"/>
              <a:gd name="T19" fmla="*/ 542774 h 656790"/>
              <a:gd name="T20" fmla="*/ 609384 w 612512"/>
              <a:gd name="T21" fmla="*/ 533181 h 656790"/>
              <a:gd name="T22" fmla="*/ 606432 w 612512"/>
              <a:gd name="T23" fmla="*/ 522111 h 656790"/>
              <a:gd name="T24" fmla="*/ 568057 w 612512"/>
              <a:gd name="T25" fmla="*/ 335406 h 656790"/>
              <a:gd name="T26" fmla="*/ 573961 w 612512"/>
              <a:gd name="T27" fmla="*/ 267513 h 656790"/>
              <a:gd name="T28" fmla="*/ 416036 w 612512"/>
              <a:gd name="T29" fmla="*/ 63096 h 656790"/>
              <a:gd name="T30" fmla="*/ 289106 w 612512"/>
              <a:gd name="T31" fmla="*/ 5535 h 656790"/>
              <a:gd name="T32" fmla="*/ 289106 w 612512"/>
              <a:gd name="T33" fmla="*/ 5535 h 656790"/>
              <a:gd name="T34" fmla="*/ 404229 w 612512"/>
              <a:gd name="T35" fmla="*/ 223235 h 656790"/>
              <a:gd name="T36" fmla="*/ 463266 w 612512"/>
              <a:gd name="T37" fmla="*/ 378208 h 656790"/>
              <a:gd name="T38" fmla="*/ 395373 w 612512"/>
              <a:gd name="T39" fmla="*/ 574507 h 656790"/>
              <a:gd name="T40" fmla="*/ 395373 w 612512"/>
              <a:gd name="T41" fmla="*/ 575245 h 656790"/>
              <a:gd name="T42" fmla="*/ 307555 w 612512"/>
              <a:gd name="T43" fmla="*/ 629854 h 656790"/>
              <a:gd name="T44" fmla="*/ 219737 w 612512"/>
              <a:gd name="T45" fmla="*/ 575245 h 656790"/>
              <a:gd name="T46" fmla="*/ 218999 w 612512"/>
              <a:gd name="T47" fmla="*/ 574507 h 656790"/>
              <a:gd name="T48" fmla="*/ 151844 w 612512"/>
              <a:gd name="T49" fmla="*/ 417320 h 656790"/>
              <a:gd name="T50" fmla="*/ 266229 w 612512"/>
              <a:gd name="T51" fmla="*/ 318433 h 656790"/>
              <a:gd name="T52" fmla="*/ 297223 w 612512"/>
              <a:gd name="T53" fmla="*/ 310315 h 656790"/>
              <a:gd name="T54" fmla="*/ 404229 w 612512"/>
              <a:gd name="T55" fmla="*/ 223235 h 656790"/>
              <a:gd name="T56" fmla="*/ 404229 w 612512"/>
              <a:gd name="T57" fmla="*/ 223235 h 656790"/>
              <a:gd name="T58" fmla="*/ 229331 w 612512"/>
              <a:gd name="T59" fmla="*/ 373780 h 656790"/>
              <a:gd name="T60" fmla="*/ 207930 w 612512"/>
              <a:gd name="T61" fmla="*/ 395181 h 656790"/>
              <a:gd name="T62" fmla="*/ 229331 w 612512"/>
              <a:gd name="T63" fmla="*/ 416582 h 656790"/>
              <a:gd name="T64" fmla="*/ 250732 w 612512"/>
              <a:gd name="T65" fmla="*/ 395181 h 656790"/>
              <a:gd name="T66" fmla="*/ 229331 w 612512"/>
              <a:gd name="T67" fmla="*/ 373780 h 656790"/>
              <a:gd name="T68" fmla="*/ 229331 w 612512"/>
              <a:gd name="T69" fmla="*/ 373780 h 656790"/>
              <a:gd name="T70" fmla="*/ 385042 w 612512"/>
              <a:gd name="T71" fmla="*/ 373780 h 656790"/>
              <a:gd name="T72" fmla="*/ 363640 w 612512"/>
              <a:gd name="T73" fmla="*/ 395181 h 656790"/>
              <a:gd name="T74" fmla="*/ 385042 w 612512"/>
              <a:gd name="T75" fmla="*/ 416582 h 656790"/>
              <a:gd name="T76" fmla="*/ 406443 w 612512"/>
              <a:gd name="T77" fmla="*/ 395181 h 656790"/>
              <a:gd name="T78" fmla="*/ 385042 w 612512"/>
              <a:gd name="T79" fmla="*/ 373780 h 656790"/>
              <a:gd name="T80" fmla="*/ 385042 w 612512"/>
              <a:gd name="T81" fmla="*/ 373780 h 656790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612512" h="656790">
                <a:moveTo>
                  <a:pt x="289106" y="5535"/>
                </a:moveTo>
                <a:cubicBezTo>
                  <a:pt x="134133" y="5535"/>
                  <a:pt x="37460" y="102208"/>
                  <a:pt x="37460" y="257181"/>
                </a:cubicBezTo>
                <a:cubicBezTo>
                  <a:pt x="37460" y="279320"/>
                  <a:pt x="40411" y="301459"/>
                  <a:pt x="43363" y="324336"/>
                </a:cubicBezTo>
                <a:cubicBezTo>
                  <a:pt x="52219" y="387063"/>
                  <a:pt x="61074" y="452742"/>
                  <a:pt x="8679" y="522849"/>
                </a:cubicBezTo>
                <a:cubicBezTo>
                  <a:pt x="6465" y="525801"/>
                  <a:pt x="4989" y="529491"/>
                  <a:pt x="5727" y="533181"/>
                </a:cubicBezTo>
                <a:cubicBezTo>
                  <a:pt x="6465" y="536871"/>
                  <a:pt x="8679" y="540561"/>
                  <a:pt x="11631" y="542774"/>
                </a:cubicBezTo>
                <a:cubicBezTo>
                  <a:pt x="13845" y="544250"/>
                  <a:pt x="70668" y="581149"/>
                  <a:pt x="199074" y="595170"/>
                </a:cubicBezTo>
                <a:cubicBezTo>
                  <a:pt x="231545" y="634282"/>
                  <a:pt x="269181" y="656421"/>
                  <a:pt x="305341" y="656421"/>
                </a:cubicBezTo>
                <a:cubicBezTo>
                  <a:pt x="341501" y="656421"/>
                  <a:pt x="379138" y="635020"/>
                  <a:pt x="412347" y="595170"/>
                </a:cubicBezTo>
                <a:cubicBezTo>
                  <a:pt x="541491" y="581149"/>
                  <a:pt x="601266" y="544250"/>
                  <a:pt x="603480" y="542774"/>
                </a:cubicBezTo>
                <a:cubicBezTo>
                  <a:pt x="607170" y="540561"/>
                  <a:pt x="608646" y="536871"/>
                  <a:pt x="609384" y="533181"/>
                </a:cubicBezTo>
                <a:cubicBezTo>
                  <a:pt x="610122" y="529491"/>
                  <a:pt x="609384" y="525063"/>
                  <a:pt x="606432" y="522111"/>
                </a:cubicBezTo>
                <a:cubicBezTo>
                  <a:pt x="553298" y="454218"/>
                  <a:pt x="560678" y="396657"/>
                  <a:pt x="568057" y="335406"/>
                </a:cubicBezTo>
                <a:cubicBezTo>
                  <a:pt x="571009" y="313267"/>
                  <a:pt x="573961" y="291128"/>
                  <a:pt x="573961" y="267513"/>
                </a:cubicBezTo>
                <a:cubicBezTo>
                  <a:pt x="573961" y="175267"/>
                  <a:pt x="532635" y="66786"/>
                  <a:pt x="416036" y="63096"/>
                </a:cubicBezTo>
                <a:cubicBezTo>
                  <a:pt x="369545" y="15866"/>
                  <a:pt x="321577" y="5535"/>
                  <a:pt x="289106" y="5535"/>
                </a:cubicBezTo>
                <a:close/>
                <a:moveTo>
                  <a:pt x="404229" y="223235"/>
                </a:moveTo>
                <a:cubicBezTo>
                  <a:pt x="424892" y="245374"/>
                  <a:pt x="463266" y="297032"/>
                  <a:pt x="463266" y="378208"/>
                </a:cubicBezTo>
                <a:cubicBezTo>
                  <a:pt x="463266" y="486689"/>
                  <a:pt x="395373" y="573769"/>
                  <a:pt x="395373" y="574507"/>
                </a:cubicBezTo>
                <a:cubicBezTo>
                  <a:pt x="395373" y="574507"/>
                  <a:pt x="395373" y="574507"/>
                  <a:pt x="395373" y="575245"/>
                </a:cubicBezTo>
                <a:cubicBezTo>
                  <a:pt x="367330" y="609929"/>
                  <a:pt x="336336" y="629854"/>
                  <a:pt x="307555" y="629854"/>
                </a:cubicBezTo>
                <a:cubicBezTo>
                  <a:pt x="278774" y="629854"/>
                  <a:pt x="247780" y="610667"/>
                  <a:pt x="219737" y="575245"/>
                </a:cubicBezTo>
                <a:cubicBezTo>
                  <a:pt x="219737" y="575245"/>
                  <a:pt x="219737" y="575245"/>
                  <a:pt x="218999" y="574507"/>
                </a:cubicBezTo>
                <a:cubicBezTo>
                  <a:pt x="218261" y="573769"/>
                  <a:pt x="151844" y="510304"/>
                  <a:pt x="151844" y="417320"/>
                </a:cubicBezTo>
                <a:cubicBezTo>
                  <a:pt x="151844" y="346475"/>
                  <a:pt x="212357" y="331716"/>
                  <a:pt x="266229" y="318433"/>
                </a:cubicBezTo>
                <a:cubicBezTo>
                  <a:pt x="277299" y="315481"/>
                  <a:pt x="287630" y="313267"/>
                  <a:pt x="297223" y="310315"/>
                </a:cubicBezTo>
                <a:cubicBezTo>
                  <a:pt x="360689" y="290390"/>
                  <a:pt x="390945" y="248326"/>
                  <a:pt x="404229" y="223235"/>
                </a:cubicBezTo>
                <a:close/>
                <a:moveTo>
                  <a:pt x="229331" y="373780"/>
                </a:moveTo>
                <a:cubicBezTo>
                  <a:pt x="217523" y="373780"/>
                  <a:pt x="207930" y="383374"/>
                  <a:pt x="207930" y="395181"/>
                </a:cubicBezTo>
                <a:cubicBezTo>
                  <a:pt x="207930" y="406989"/>
                  <a:pt x="217523" y="416582"/>
                  <a:pt x="229331" y="416582"/>
                </a:cubicBezTo>
                <a:cubicBezTo>
                  <a:pt x="241138" y="416582"/>
                  <a:pt x="250732" y="406989"/>
                  <a:pt x="250732" y="395181"/>
                </a:cubicBezTo>
                <a:cubicBezTo>
                  <a:pt x="249994" y="383374"/>
                  <a:pt x="241138" y="373780"/>
                  <a:pt x="229331" y="373780"/>
                </a:cubicBezTo>
                <a:close/>
                <a:moveTo>
                  <a:pt x="385042" y="373780"/>
                </a:moveTo>
                <a:cubicBezTo>
                  <a:pt x="373234" y="373780"/>
                  <a:pt x="363640" y="383374"/>
                  <a:pt x="363640" y="395181"/>
                </a:cubicBezTo>
                <a:cubicBezTo>
                  <a:pt x="363640" y="406989"/>
                  <a:pt x="373234" y="416582"/>
                  <a:pt x="385042" y="416582"/>
                </a:cubicBezTo>
                <a:cubicBezTo>
                  <a:pt x="396849" y="416582"/>
                  <a:pt x="406443" y="406989"/>
                  <a:pt x="406443" y="395181"/>
                </a:cubicBezTo>
                <a:cubicBezTo>
                  <a:pt x="406443" y="383374"/>
                  <a:pt x="396849" y="373780"/>
                  <a:pt x="385042" y="37378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2" name="Grupo 67" title="icono de candado">
            <a:extLst>
              <a:ext uri="{FF2B5EF4-FFF2-40B4-BE49-F238E27FC236}">
                <a16:creationId xmlns:a16="http://schemas.microsoft.com/office/drawing/2014/main" id="{AB0C536C-05B9-3246-8585-42F7407DB0F5}"/>
              </a:ext>
            </a:extLst>
          </p:cNvPr>
          <p:cNvGrpSpPr>
            <a:grpSpLocks/>
          </p:cNvGrpSpPr>
          <p:nvPr/>
        </p:nvGrpSpPr>
        <p:grpSpPr bwMode="auto">
          <a:xfrm>
            <a:off x="9438369" y="3941400"/>
            <a:ext cx="415672" cy="580239"/>
            <a:chOff x="2700513" y="4675360"/>
            <a:chExt cx="464919" cy="649411"/>
          </a:xfrm>
        </p:grpSpPr>
        <p:sp>
          <p:nvSpPr>
            <p:cNvPr id="333" name="Forma libre: Forma 28">
              <a:extLst>
                <a:ext uri="{FF2B5EF4-FFF2-40B4-BE49-F238E27FC236}">
                  <a16:creationId xmlns:a16="http://schemas.microsoft.com/office/drawing/2014/main" id="{1399577A-3C8E-134D-92D0-5188FEB09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513" y="4675360"/>
              <a:ext cx="464919" cy="649411"/>
            </a:xfrm>
            <a:custGeom>
              <a:avLst/>
              <a:gdLst>
                <a:gd name="T0" fmla="*/ 5535 w 464919"/>
                <a:gd name="T1" fmla="*/ 651256 h 649410"/>
                <a:gd name="T2" fmla="*/ 5535 w 464919"/>
                <a:gd name="T3" fmla="*/ 252016 h 649410"/>
                <a:gd name="T4" fmla="*/ 63834 w 464919"/>
                <a:gd name="T5" fmla="*/ 252016 h 649410"/>
                <a:gd name="T6" fmla="*/ 63834 w 464919"/>
                <a:gd name="T7" fmla="*/ 176743 h 649410"/>
                <a:gd name="T8" fmla="*/ 235042 w 464919"/>
                <a:gd name="T9" fmla="*/ 5535 h 649410"/>
                <a:gd name="T10" fmla="*/ 406251 w 464919"/>
                <a:gd name="T11" fmla="*/ 176743 h 649410"/>
                <a:gd name="T12" fmla="*/ 406251 w 464919"/>
                <a:gd name="T13" fmla="*/ 201834 h 649410"/>
                <a:gd name="T14" fmla="*/ 365662 w 464919"/>
                <a:gd name="T15" fmla="*/ 201834 h 649410"/>
                <a:gd name="T16" fmla="*/ 365662 w 464919"/>
                <a:gd name="T17" fmla="*/ 176743 h 649410"/>
                <a:gd name="T18" fmla="*/ 235042 w 464919"/>
                <a:gd name="T19" fmla="*/ 46123 h 649410"/>
                <a:gd name="T20" fmla="*/ 104422 w 464919"/>
                <a:gd name="T21" fmla="*/ 176743 h 649410"/>
                <a:gd name="T22" fmla="*/ 104422 w 464919"/>
                <a:gd name="T23" fmla="*/ 252016 h 649410"/>
                <a:gd name="T24" fmla="*/ 463074 w 464919"/>
                <a:gd name="T25" fmla="*/ 252016 h 649410"/>
                <a:gd name="T26" fmla="*/ 463074 w 464919"/>
                <a:gd name="T27" fmla="*/ 651256 h 649410"/>
                <a:gd name="T28" fmla="*/ 5535 w 464919"/>
                <a:gd name="T29" fmla="*/ 651256 h 649410"/>
                <a:gd name="T30" fmla="*/ 423224 w 464919"/>
                <a:gd name="T31" fmla="*/ 611406 h 649410"/>
                <a:gd name="T32" fmla="*/ 423224 w 464919"/>
                <a:gd name="T33" fmla="*/ 292604 h 649410"/>
                <a:gd name="T34" fmla="*/ 46123 w 464919"/>
                <a:gd name="T35" fmla="*/ 292604 h 649410"/>
                <a:gd name="T36" fmla="*/ 46123 w 464919"/>
                <a:gd name="T37" fmla="*/ 610668 h 649410"/>
                <a:gd name="T38" fmla="*/ 423224 w 464919"/>
                <a:gd name="T39" fmla="*/ 610668 h 649410"/>
                <a:gd name="T40" fmla="*/ 423224 w 464919"/>
                <a:gd name="T41" fmla="*/ 611406 h 64941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464919" h="649410">
                  <a:moveTo>
                    <a:pt x="5535" y="651255"/>
                  </a:moveTo>
                  <a:lnTo>
                    <a:pt x="5535" y="252016"/>
                  </a:lnTo>
                  <a:lnTo>
                    <a:pt x="63834" y="252016"/>
                  </a:lnTo>
                  <a:lnTo>
                    <a:pt x="63834" y="176743"/>
                  </a:lnTo>
                  <a:cubicBezTo>
                    <a:pt x="63834" y="82283"/>
                    <a:pt x="140583" y="5535"/>
                    <a:pt x="235042" y="5535"/>
                  </a:cubicBezTo>
                  <a:cubicBezTo>
                    <a:pt x="329502" y="5535"/>
                    <a:pt x="406251" y="82283"/>
                    <a:pt x="406251" y="176743"/>
                  </a:cubicBezTo>
                  <a:lnTo>
                    <a:pt x="406251" y="201834"/>
                  </a:lnTo>
                  <a:lnTo>
                    <a:pt x="365662" y="201834"/>
                  </a:lnTo>
                  <a:lnTo>
                    <a:pt x="365662" y="176743"/>
                  </a:lnTo>
                  <a:cubicBezTo>
                    <a:pt x="365662" y="104422"/>
                    <a:pt x="307363" y="46123"/>
                    <a:pt x="235042" y="46123"/>
                  </a:cubicBezTo>
                  <a:cubicBezTo>
                    <a:pt x="162722" y="46123"/>
                    <a:pt x="104422" y="104422"/>
                    <a:pt x="104422" y="176743"/>
                  </a:cubicBezTo>
                  <a:lnTo>
                    <a:pt x="104422" y="252016"/>
                  </a:lnTo>
                  <a:lnTo>
                    <a:pt x="463074" y="252016"/>
                  </a:lnTo>
                  <a:lnTo>
                    <a:pt x="463074" y="651255"/>
                  </a:lnTo>
                  <a:lnTo>
                    <a:pt x="5535" y="651255"/>
                  </a:lnTo>
                  <a:close/>
                  <a:moveTo>
                    <a:pt x="423224" y="611405"/>
                  </a:moveTo>
                  <a:lnTo>
                    <a:pt x="423224" y="292604"/>
                  </a:lnTo>
                  <a:lnTo>
                    <a:pt x="46123" y="292604"/>
                  </a:lnTo>
                  <a:lnTo>
                    <a:pt x="46123" y="610667"/>
                  </a:lnTo>
                  <a:lnTo>
                    <a:pt x="423224" y="610667"/>
                  </a:lnTo>
                  <a:lnTo>
                    <a:pt x="423224" y="61140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4" name="Forma libre: Forma 29">
              <a:extLst>
                <a:ext uri="{FF2B5EF4-FFF2-40B4-BE49-F238E27FC236}">
                  <a16:creationId xmlns:a16="http://schemas.microsoft.com/office/drawing/2014/main" id="{46DD04F0-590D-1648-BFD4-9C5E49C0F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8694" y="5024418"/>
              <a:ext cx="88556" cy="199251"/>
            </a:xfrm>
            <a:custGeom>
              <a:avLst/>
              <a:gdLst>
                <a:gd name="T0" fmla="*/ 26936 w 88556"/>
                <a:gd name="T1" fmla="*/ 200358 h 199251"/>
                <a:gd name="T2" fmla="*/ 26936 w 88556"/>
                <a:gd name="T3" fmla="*/ 83021 h 199251"/>
                <a:gd name="T4" fmla="*/ 5535 w 88556"/>
                <a:gd name="T5" fmla="*/ 46861 h 199251"/>
                <a:gd name="T6" fmla="*/ 46861 w 88556"/>
                <a:gd name="T7" fmla="*/ 5535 h 199251"/>
                <a:gd name="T8" fmla="*/ 88187 w 88556"/>
                <a:gd name="T9" fmla="*/ 46861 h 199251"/>
                <a:gd name="T10" fmla="*/ 66786 w 88556"/>
                <a:gd name="T11" fmla="*/ 83021 h 199251"/>
                <a:gd name="T12" fmla="*/ 66786 w 88556"/>
                <a:gd name="T13" fmla="*/ 200358 h 199251"/>
                <a:gd name="T14" fmla="*/ 26936 w 88556"/>
                <a:gd name="T15" fmla="*/ 200358 h 19925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8556" h="199251">
                  <a:moveTo>
                    <a:pt x="26936" y="200358"/>
                  </a:moveTo>
                  <a:lnTo>
                    <a:pt x="26936" y="83021"/>
                  </a:lnTo>
                  <a:cubicBezTo>
                    <a:pt x="13652" y="75642"/>
                    <a:pt x="5535" y="61620"/>
                    <a:pt x="5535" y="46861"/>
                  </a:cubicBezTo>
                  <a:cubicBezTo>
                    <a:pt x="5535" y="23984"/>
                    <a:pt x="23984" y="5535"/>
                    <a:pt x="46861" y="5535"/>
                  </a:cubicBezTo>
                  <a:cubicBezTo>
                    <a:pt x="69738" y="5535"/>
                    <a:pt x="88187" y="23984"/>
                    <a:pt x="88187" y="46861"/>
                  </a:cubicBezTo>
                  <a:cubicBezTo>
                    <a:pt x="88187" y="61620"/>
                    <a:pt x="80069" y="75642"/>
                    <a:pt x="66786" y="83021"/>
                  </a:cubicBezTo>
                  <a:lnTo>
                    <a:pt x="66786" y="200358"/>
                  </a:lnTo>
                  <a:lnTo>
                    <a:pt x="26936" y="2003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5" name="Forma libre: Forma 31" title="icono de nave espacial">
            <a:extLst>
              <a:ext uri="{FF2B5EF4-FFF2-40B4-BE49-F238E27FC236}">
                <a16:creationId xmlns:a16="http://schemas.microsoft.com/office/drawing/2014/main" id="{4E9C8F17-C2F1-A644-8EBD-67758DB2F1C4}"/>
              </a:ext>
            </a:extLst>
          </p:cNvPr>
          <p:cNvSpPr>
            <a:spLocks/>
          </p:cNvSpPr>
          <p:nvPr/>
        </p:nvSpPr>
        <p:spPr bwMode="auto">
          <a:xfrm rot="5212377">
            <a:off x="7684433" y="4340938"/>
            <a:ext cx="384175" cy="863600"/>
          </a:xfrm>
          <a:custGeom>
            <a:avLst/>
            <a:gdLst/>
            <a:ahLst/>
            <a:cxnLst/>
            <a:rect l="0" t="0" r="r" b="b"/>
            <a:pathLst>
              <a:path w="383742" h="863421">
                <a:moveTo>
                  <a:pt x="193716" y="5535"/>
                </a:moveTo>
                <a:lnTo>
                  <a:pt x="184861" y="15128"/>
                </a:lnTo>
                <a:cubicBezTo>
                  <a:pt x="184861" y="15128"/>
                  <a:pt x="121396" y="80069"/>
                  <a:pt x="90401" y="173053"/>
                </a:cubicBezTo>
                <a:cubicBezTo>
                  <a:pt x="80069" y="202572"/>
                  <a:pt x="74166" y="236518"/>
                  <a:pt x="74166" y="272679"/>
                </a:cubicBezTo>
                <a:cubicBezTo>
                  <a:pt x="74166" y="316957"/>
                  <a:pt x="79331" y="384850"/>
                  <a:pt x="85235" y="447577"/>
                </a:cubicBezTo>
                <a:lnTo>
                  <a:pt x="5535" y="526539"/>
                </a:lnTo>
                <a:lnTo>
                  <a:pt x="16604" y="647566"/>
                </a:lnTo>
                <a:lnTo>
                  <a:pt x="99994" y="597384"/>
                </a:lnTo>
                <a:cubicBezTo>
                  <a:pt x="99994" y="598122"/>
                  <a:pt x="100733" y="604026"/>
                  <a:pt x="100733" y="604026"/>
                </a:cubicBezTo>
                <a:lnTo>
                  <a:pt x="100733" y="606240"/>
                </a:lnTo>
                <a:lnTo>
                  <a:pt x="101470" y="608453"/>
                </a:lnTo>
                <a:cubicBezTo>
                  <a:pt x="101470" y="608453"/>
                  <a:pt x="103684" y="612143"/>
                  <a:pt x="106636" y="615095"/>
                </a:cubicBezTo>
                <a:cubicBezTo>
                  <a:pt x="108112" y="615833"/>
                  <a:pt x="109588" y="617309"/>
                  <a:pt x="111064" y="618047"/>
                </a:cubicBezTo>
                <a:lnTo>
                  <a:pt x="123609" y="668967"/>
                </a:lnTo>
                <a:cubicBezTo>
                  <a:pt x="123609" y="668967"/>
                  <a:pt x="124347" y="671181"/>
                  <a:pt x="125085" y="672657"/>
                </a:cubicBezTo>
                <a:cubicBezTo>
                  <a:pt x="125823" y="674133"/>
                  <a:pt x="127299" y="674870"/>
                  <a:pt x="128037" y="676346"/>
                </a:cubicBezTo>
                <a:cubicBezTo>
                  <a:pt x="130989" y="678560"/>
                  <a:pt x="133941" y="680775"/>
                  <a:pt x="139107" y="682988"/>
                </a:cubicBezTo>
                <a:cubicBezTo>
                  <a:pt x="148700" y="686678"/>
                  <a:pt x="164198" y="689630"/>
                  <a:pt x="191502" y="689630"/>
                </a:cubicBezTo>
                <a:cubicBezTo>
                  <a:pt x="218807" y="689630"/>
                  <a:pt x="234304" y="687416"/>
                  <a:pt x="243898" y="682988"/>
                </a:cubicBezTo>
                <a:cubicBezTo>
                  <a:pt x="249064" y="680775"/>
                  <a:pt x="252016" y="678560"/>
                  <a:pt x="254967" y="676346"/>
                </a:cubicBezTo>
                <a:cubicBezTo>
                  <a:pt x="256443" y="674870"/>
                  <a:pt x="257181" y="674133"/>
                  <a:pt x="257919" y="672657"/>
                </a:cubicBezTo>
                <a:cubicBezTo>
                  <a:pt x="258657" y="671181"/>
                  <a:pt x="259395" y="668967"/>
                  <a:pt x="259395" y="668967"/>
                </a:cubicBezTo>
                <a:lnTo>
                  <a:pt x="272679" y="618047"/>
                </a:lnTo>
                <a:cubicBezTo>
                  <a:pt x="274155" y="617309"/>
                  <a:pt x="275630" y="615833"/>
                  <a:pt x="277106" y="615095"/>
                </a:cubicBezTo>
                <a:cubicBezTo>
                  <a:pt x="280058" y="612143"/>
                  <a:pt x="282272" y="608453"/>
                  <a:pt x="282272" y="608453"/>
                </a:cubicBezTo>
                <a:lnTo>
                  <a:pt x="283010" y="606240"/>
                </a:lnTo>
                <a:lnTo>
                  <a:pt x="283010" y="604026"/>
                </a:lnTo>
                <a:cubicBezTo>
                  <a:pt x="283010" y="604026"/>
                  <a:pt x="283748" y="598860"/>
                  <a:pt x="283748" y="597384"/>
                </a:cubicBezTo>
                <a:lnTo>
                  <a:pt x="366401" y="646828"/>
                </a:lnTo>
                <a:lnTo>
                  <a:pt x="378208" y="525802"/>
                </a:lnTo>
                <a:lnTo>
                  <a:pt x="299245" y="446839"/>
                </a:lnTo>
                <a:cubicBezTo>
                  <a:pt x="305149" y="383374"/>
                  <a:pt x="310315" y="315481"/>
                  <a:pt x="310315" y="271941"/>
                </a:cubicBezTo>
                <a:cubicBezTo>
                  <a:pt x="310315" y="235780"/>
                  <a:pt x="303673" y="202572"/>
                  <a:pt x="293342" y="173053"/>
                </a:cubicBezTo>
                <a:cubicBezTo>
                  <a:pt x="262347" y="80807"/>
                  <a:pt x="198882" y="15128"/>
                  <a:pt x="198882" y="15128"/>
                </a:cubicBezTo>
                <a:lnTo>
                  <a:pt x="193716" y="5535"/>
                </a:lnTo>
                <a:close/>
                <a:moveTo>
                  <a:pt x="193716" y="43171"/>
                </a:moveTo>
                <a:cubicBezTo>
                  <a:pt x="206262" y="57192"/>
                  <a:pt x="248326" y="106636"/>
                  <a:pt x="273417" y="181171"/>
                </a:cubicBezTo>
                <a:cubicBezTo>
                  <a:pt x="283010" y="209214"/>
                  <a:pt x="288914" y="239470"/>
                  <a:pt x="288914" y="272679"/>
                </a:cubicBezTo>
                <a:cubicBezTo>
                  <a:pt x="288914" y="315481"/>
                  <a:pt x="283748" y="384850"/>
                  <a:pt x="277106" y="448315"/>
                </a:cubicBezTo>
                <a:cubicBezTo>
                  <a:pt x="277106" y="449791"/>
                  <a:pt x="277106" y="450529"/>
                  <a:pt x="277106" y="452005"/>
                </a:cubicBezTo>
                <a:cubicBezTo>
                  <a:pt x="270465" y="526539"/>
                  <a:pt x="262347" y="592956"/>
                  <a:pt x="262347" y="597384"/>
                </a:cubicBezTo>
                <a:cubicBezTo>
                  <a:pt x="260871" y="598122"/>
                  <a:pt x="259395" y="599598"/>
                  <a:pt x="255706" y="601812"/>
                </a:cubicBezTo>
                <a:cubicBezTo>
                  <a:pt x="246850" y="605502"/>
                  <a:pt x="228401" y="609929"/>
                  <a:pt x="194454" y="609929"/>
                </a:cubicBezTo>
                <a:cubicBezTo>
                  <a:pt x="160508" y="609929"/>
                  <a:pt x="141321" y="605502"/>
                  <a:pt x="132465" y="601812"/>
                </a:cubicBezTo>
                <a:cubicBezTo>
                  <a:pt x="128775" y="600336"/>
                  <a:pt x="126561" y="598860"/>
                  <a:pt x="125823" y="597384"/>
                </a:cubicBezTo>
                <a:cubicBezTo>
                  <a:pt x="125085" y="592956"/>
                  <a:pt x="117706" y="528015"/>
                  <a:pt x="111064" y="453480"/>
                </a:cubicBezTo>
                <a:cubicBezTo>
                  <a:pt x="111064" y="452005"/>
                  <a:pt x="111064" y="450529"/>
                  <a:pt x="110326" y="448315"/>
                </a:cubicBezTo>
                <a:cubicBezTo>
                  <a:pt x="104422" y="384850"/>
                  <a:pt x="99257" y="316219"/>
                  <a:pt x="99257" y="272679"/>
                </a:cubicBezTo>
                <a:cubicBezTo>
                  <a:pt x="99257" y="239470"/>
                  <a:pt x="105160" y="209214"/>
                  <a:pt x="114754" y="181171"/>
                </a:cubicBezTo>
                <a:cubicBezTo>
                  <a:pt x="139107" y="106636"/>
                  <a:pt x="181171" y="57192"/>
                  <a:pt x="193716" y="43171"/>
                </a:cubicBezTo>
                <a:close/>
                <a:moveTo>
                  <a:pt x="150176" y="224711"/>
                </a:moveTo>
                <a:cubicBezTo>
                  <a:pt x="125823" y="249064"/>
                  <a:pt x="125823" y="288176"/>
                  <a:pt x="150176" y="311791"/>
                </a:cubicBezTo>
                <a:cubicBezTo>
                  <a:pt x="174529" y="336144"/>
                  <a:pt x="213641" y="336144"/>
                  <a:pt x="237256" y="311791"/>
                </a:cubicBezTo>
                <a:cubicBezTo>
                  <a:pt x="261609" y="287438"/>
                  <a:pt x="261609" y="248326"/>
                  <a:pt x="237256" y="224711"/>
                </a:cubicBezTo>
                <a:cubicBezTo>
                  <a:pt x="213641" y="200358"/>
                  <a:pt x="173791" y="200358"/>
                  <a:pt x="150176" y="224711"/>
                </a:cubicBezTo>
                <a:close/>
                <a:moveTo>
                  <a:pt x="167150" y="242422"/>
                </a:moveTo>
                <a:cubicBezTo>
                  <a:pt x="181909" y="227663"/>
                  <a:pt x="204786" y="227663"/>
                  <a:pt x="219545" y="242422"/>
                </a:cubicBezTo>
                <a:cubicBezTo>
                  <a:pt x="234304" y="257181"/>
                  <a:pt x="234304" y="280058"/>
                  <a:pt x="219545" y="294818"/>
                </a:cubicBezTo>
                <a:cubicBezTo>
                  <a:pt x="204786" y="309577"/>
                  <a:pt x="181909" y="309577"/>
                  <a:pt x="167150" y="294818"/>
                </a:cubicBezTo>
                <a:cubicBezTo>
                  <a:pt x="152390" y="280058"/>
                  <a:pt x="153128" y="256444"/>
                  <a:pt x="167150" y="242422"/>
                </a:cubicBezTo>
                <a:close/>
                <a:moveTo>
                  <a:pt x="31364" y="535395"/>
                </a:moveTo>
                <a:lnTo>
                  <a:pt x="87449" y="479309"/>
                </a:lnTo>
                <a:cubicBezTo>
                  <a:pt x="91139" y="516208"/>
                  <a:pt x="94829" y="547941"/>
                  <a:pt x="97043" y="570817"/>
                </a:cubicBezTo>
                <a:lnTo>
                  <a:pt x="37267" y="606240"/>
                </a:lnTo>
                <a:lnTo>
                  <a:pt x="31364" y="535395"/>
                </a:lnTo>
                <a:close/>
                <a:moveTo>
                  <a:pt x="140583" y="629117"/>
                </a:moveTo>
                <a:cubicBezTo>
                  <a:pt x="153866" y="632068"/>
                  <a:pt x="170101" y="634282"/>
                  <a:pt x="193716" y="634282"/>
                </a:cubicBezTo>
                <a:cubicBezTo>
                  <a:pt x="217331" y="634282"/>
                  <a:pt x="234304" y="632068"/>
                  <a:pt x="246850" y="629117"/>
                </a:cubicBezTo>
                <a:lnTo>
                  <a:pt x="239470" y="659373"/>
                </a:lnTo>
                <a:cubicBezTo>
                  <a:pt x="239470" y="659373"/>
                  <a:pt x="239470" y="659373"/>
                  <a:pt x="237256" y="660111"/>
                </a:cubicBezTo>
                <a:cubicBezTo>
                  <a:pt x="232091" y="662325"/>
                  <a:pt x="219545" y="665277"/>
                  <a:pt x="193716" y="665277"/>
                </a:cubicBezTo>
                <a:cubicBezTo>
                  <a:pt x="167887" y="665277"/>
                  <a:pt x="155342" y="662325"/>
                  <a:pt x="150176" y="660111"/>
                </a:cubicBezTo>
                <a:cubicBezTo>
                  <a:pt x="148700" y="659373"/>
                  <a:pt x="148700" y="659373"/>
                  <a:pt x="147962" y="659373"/>
                </a:cubicBezTo>
                <a:lnTo>
                  <a:pt x="140583" y="629117"/>
                </a:lnTo>
                <a:close/>
                <a:moveTo>
                  <a:pt x="299984" y="479309"/>
                </a:moveTo>
                <a:lnTo>
                  <a:pt x="356069" y="535395"/>
                </a:lnTo>
                <a:lnTo>
                  <a:pt x="349427" y="606240"/>
                </a:lnTo>
                <a:lnTo>
                  <a:pt x="290390" y="570817"/>
                </a:lnTo>
                <a:cubicBezTo>
                  <a:pt x="292604" y="547941"/>
                  <a:pt x="296294" y="516946"/>
                  <a:pt x="299984" y="479309"/>
                </a:cubicBezTo>
                <a:close/>
                <a:moveTo>
                  <a:pt x="146486" y="703651"/>
                </a:moveTo>
                <a:cubicBezTo>
                  <a:pt x="143535" y="728742"/>
                  <a:pt x="131727" y="743502"/>
                  <a:pt x="131727" y="766378"/>
                </a:cubicBezTo>
                <a:cubicBezTo>
                  <a:pt x="131727" y="778186"/>
                  <a:pt x="135417" y="790731"/>
                  <a:pt x="143535" y="804015"/>
                </a:cubicBezTo>
                <a:cubicBezTo>
                  <a:pt x="151652" y="818036"/>
                  <a:pt x="164935" y="833533"/>
                  <a:pt x="184861" y="853458"/>
                </a:cubicBezTo>
                <a:lnTo>
                  <a:pt x="193716" y="862314"/>
                </a:lnTo>
                <a:lnTo>
                  <a:pt x="202572" y="853458"/>
                </a:lnTo>
                <a:cubicBezTo>
                  <a:pt x="242422" y="813609"/>
                  <a:pt x="255706" y="787041"/>
                  <a:pt x="255706" y="763426"/>
                </a:cubicBezTo>
                <a:cubicBezTo>
                  <a:pt x="255706" y="739812"/>
                  <a:pt x="243898" y="724314"/>
                  <a:pt x="240946" y="703651"/>
                </a:cubicBezTo>
                <a:lnTo>
                  <a:pt x="216593" y="707341"/>
                </a:lnTo>
                <a:cubicBezTo>
                  <a:pt x="221021" y="733908"/>
                  <a:pt x="230615" y="749405"/>
                  <a:pt x="231352" y="764165"/>
                </a:cubicBezTo>
                <a:cubicBezTo>
                  <a:pt x="231352" y="776710"/>
                  <a:pt x="221759" y="795897"/>
                  <a:pt x="194454" y="826154"/>
                </a:cubicBezTo>
                <a:cubicBezTo>
                  <a:pt x="181909" y="812870"/>
                  <a:pt x="170839" y="800325"/>
                  <a:pt x="165674" y="791470"/>
                </a:cubicBezTo>
                <a:cubicBezTo>
                  <a:pt x="159032" y="780400"/>
                  <a:pt x="157556" y="773758"/>
                  <a:pt x="157556" y="767116"/>
                </a:cubicBezTo>
                <a:cubicBezTo>
                  <a:pt x="157556" y="753833"/>
                  <a:pt x="167887" y="737598"/>
                  <a:pt x="171577" y="707341"/>
                </a:cubicBezTo>
                <a:lnTo>
                  <a:pt x="146486" y="703651"/>
                </a:lnTo>
                <a:close/>
                <a:moveTo>
                  <a:pt x="238732" y="661587"/>
                </a:moveTo>
                <a:lnTo>
                  <a:pt x="238732" y="663063"/>
                </a:lnTo>
                <a:cubicBezTo>
                  <a:pt x="237994" y="662325"/>
                  <a:pt x="238732" y="662325"/>
                  <a:pt x="238732" y="66158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6" name="Grupo 69" title="icono de flecha">
            <a:extLst>
              <a:ext uri="{FF2B5EF4-FFF2-40B4-BE49-F238E27FC236}">
                <a16:creationId xmlns:a16="http://schemas.microsoft.com/office/drawing/2014/main" id="{88A064E8-DE19-D44B-93A3-577783A2CF6F}"/>
              </a:ext>
            </a:extLst>
          </p:cNvPr>
          <p:cNvGrpSpPr>
            <a:grpSpLocks/>
          </p:cNvGrpSpPr>
          <p:nvPr/>
        </p:nvGrpSpPr>
        <p:grpSpPr bwMode="auto">
          <a:xfrm>
            <a:off x="2141100" y="4492118"/>
            <a:ext cx="406400" cy="406400"/>
            <a:chOff x="8604984" y="4822953"/>
            <a:chExt cx="405882" cy="405882"/>
          </a:xfrm>
        </p:grpSpPr>
        <p:sp>
          <p:nvSpPr>
            <p:cNvPr id="337" name="Forma libre: Forma 35">
              <a:extLst>
                <a:ext uri="{FF2B5EF4-FFF2-40B4-BE49-F238E27FC236}">
                  <a16:creationId xmlns:a16="http://schemas.microsoft.com/office/drawing/2014/main" id="{0EB99278-B0A5-0648-9026-975D46E55D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4984" y="482295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4647 w 405881"/>
                <a:gd name="T11" fmla="*/ 364926 h 405881"/>
                <a:gd name="T12" fmla="*/ 363450 w 405881"/>
                <a:gd name="T13" fmla="*/ 364926 h 405881"/>
                <a:gd name="T14" fmla="*/ 363450 w 405881"/>
                <a:gd name="T15" fmla="*/ 42433 h 405881"/>
                <a:gd name="T16" fmla="*/ 44647 w 405881"/>
                <a:gd name="T17" fmla="*/ 42433 h 405881"/>
                <a:gd name="T18" fmla="*/ 44647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4647" y="364925"/>
                  </a:moveTo>
                  <a:lnTo>
                    <a:pt x="363449" y="364925"/>
                  </a:lnTo>
                  <a:lnTo>
                    <a:pt x="363449" y="42433"/>
                  </a:lnTo>
                  <a:lnTo>
                    <a:pt x="44647" y="42433"/>
                  </a:lnTo>
                  <a:lnTo>
                    <a:pt x="44647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8" name="Forma libre: Forma 36">
              <a:extLst>
                <a:ext uri="{FF2B5EF4-FFF2-40B4-BE49-F238E27FC236}">
                  <a16:creationId xmlns:a16="http://schemas.microsoft.com/office/drawing/2014/main" id="{B5E441D7-54AA-1C4C-ABF9-AB90BE791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2653" y="4905605"/>
              <a:ext cx="147593" cy="236149"/>
            </a:xfrm>
            <a:custGeom>
              <a:avLst/>
              <a:gdLst>
                <a:gd name="T0" fmla="*/ 31364 w 147593"/>
                <a:gd name="T1" fmla="*/ 237256 h 236149"/>
                <a:gd name="T2" fmla="*/ 5535 w 147593"/>
                <a:gd name="T3" fmla="*/ 211428 h 236149"/>
                <a:gd name="T4" fmla="*/ 95566 w 147593"/>
                <a:gd name="T5" fmla="*/ 121396 h 236149"/>
                <a:gd name="T6" fmla="*/ 5535 w 147593"/>
                <a:gd name="T7" fmla="*/ 31364 h 236149"/>
                <a:gd name="T8" fmla="*/ 32101 w 147593"/>
                <a:gd name="T9" fmla="*/ 5535 h 236149"/>
                <a:gd name="T10" fmla="*/ 147224 w 147593"/>
                <a:gd name="T11" fmla="*/ 121396 h 23614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47593" h="236149">
                  <a:moveTo>
                    <a:pt x="31364" y="237256"/>
                  </a:moveTo>
                  <a:lnTo>
                    <a:pt x="5535" y="211428"/>
                  </a:lnTo>
                  <a:lnTo>
                    <a:pt x="95566" y="121396"/>
                  </a:lnTo>
                  <a:lnTo>
                    <a:pt x="5535" y="31364"/>
                  </a:lnTo>
                  <a:lnTo>
                    <a:pt x="32101" y="5535"/>
                  </a:lnTo>
                  <a:lnTo>
                    <a:pt x="147224" y="121396"/>
                  </a:lnTo>
                  <a:lnTo>
                    <a:pt x="31364" y="23725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39" name="Grupo 61" title="icono de cubo de basura">
            <a:extLst>
              <a:ext uri="{FF2B5EF4-FFF2-40B4-BE49-F238E27FC236}">
                <a16:creationId xmlns:a16="http://schemas.microsoft.com/office/drawing/2014/main" id="{E4B8E558-FA0A-1B46-AA59-EDBB2589B332}"/>
              </a:ext>
            </a:extLst>
          </p:cNvPr>
          <p:cNvGrpSpPr>
            <a:grpSpLocks/>
          </p:cNvGrpSpPr>
          <p:nvPr/>
        </p:nvGrpSpPr>
        <p:grpSpPr bwMode="auto">
          <a:xfrm>
            <a:off x="822691" y="3928700"/>
            <a:ext cx="398462" cy="554038"/>
            <a:chOff x="4776413" y="2428251"/>
            <a:chExt cx="398502" cy="554951"/>
          </a:xfrm>
        </p:grpSpPr>
        <p:sp>
          <p:nvSpPr>
            <p:cNvPr id="340" name="Forma libre: Forma 37">
              <a:extLst>
                <a:ext uri="{FF2B5EF4-FFF2-40B4-BE49-F238E27FC236}">
                  <a16:creationId xmlns:a16="http://schemas.microsoft.com/office/drawing/2014/main" id="{0557435E-6E60-994D-813D-EA0BE6CD9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413" y="2428251"/>
              <a:ext cx="398502" cy="103315"/>
            </a:xfrm>
            <a:custGeom>
              <a:avLst/>
              <a:gdLst>
                <a:gd name="T0" fmla="*/ 309577 w 398502"/>
                <a:gd name="T1" fmla="*/ 71952 h 103315"/>
                <a:gd name="T2" fmla="*/ 274893 w 398502"/>
                <a:gd name="T3" fmla="*/ 5535 h 103315"/>
                <a:gd name="T4" fmla="*/ 130251 w 398502"/>
                <a:gd name="T5" fmla="*/ 5535 h 103315"/>
                <a:gd name="T6" fmla="*/ 94829 w 398502"/>
                <a:gd name="T7" fmla="*/ 71952 h 103315"/>
                <a:gd name="T8" fmla="*/ 5535 w 398502"/>
                <a:gd name="T9" fmla="*/ 71952 h 103315"/>
                <a:gd name="T10" fmla="*/ 5535 w 398502"/>
                <a:gd name="T11" fmla="*/ 101470 h 103315"/>
                <a:gd name="T12" fmla="*/ 399609 w 398502"/>
                <a:gd name="T13" fmla="*/ 101470 h 103315"/>
                <a:gd name="T14" fmla="*/ 399609 w 398502"/>
                <a:gd name="T15" fmla="*/ 71952 h 103315"/>
                <a:gd name="T16" fmla="*/ 309577 w 398502"/>
                <a:gd name="T17" fmla="*/ 71952 h 103315"/>
                <a:gd name="T18" fmla="*/ 147962 w 398502"/>
                <a:gd name="T19" fmla="*/ 35053 h 103315"/>
                <a:gd name="T20" fmla="*/ 257182 w 398502"/>
                <a:gd name="T21" fmla="*/ 35053 h 103315"/>
                <a:gd name="T22" fmla="*/ 276369 w 398502"/>
                <a:gd name="T23" fmla="*/ 71952 h 103315"/>
                <a:gd name="T24" fmla="*/ 128037 w 398502"/>
                <a:gd name="T25" fmla="*/ 71952 h 103315"/>
                <a:gd name="T26" fmla="*/ 147962 w 398502"/>
                <a:gd name="T27" fmla="*/ 35053 h 103315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398502" h="103315">
                  <a:moveTo>
                    <a:pt x="309577" y="71952"/>
                  </a:moveTo>
                  <a:lnTo>
                    <a:pt x="274893" y="5535"/>
                  </a:lnTo>
                  <a:lnTo>
                    <a:pt x="130251" y="5535"/>
                  </a:lnTo>
                  <a:lnTo>
                    <a:pt x="94829" y="71952"/>
                  </a:lnTo>
                  <a:lnTo>
                    <a:pt x="5535" y="71952"/>
                  </a:lnTo>
                  <a:lnTo>
                    <a:pt x="5535" y="101470"/>
                  </a:lnTo>
                  <a:lnTo>
                    <a:pt x="399609" y="101470"/>
                  </a:lnTo>
                  <a:lnTo>
                    <a:pt x="399609" y="71952"/>
                  </a:lnTo>
                  <a:lnTo>
                    <a:pt x="309577" y="71952"/>
                  </a:lnTo>
                  <a:close/>
                  <a:moveTo>
                    <a:pt x="147962" y="35053"/>
                  </a:moveTo>
                  <a:lnTo>
                    <a:pt x="257182" y="35053"/>
                  </a:lnTo>
                  <a:lnTo>
                    <a:pt x="276369" y="71952"/>
                  </a:lnTo>
                  <a:lnTo>
                    <a:pt x="128037" y="71952"/>
                  </a:lnTo>
                  <a:lnTo>
                    <a:pt x="147962" y="350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1" name="Forma libre: Forma 38">
              <a:extLst>
                <a:ext uri="{FF2B5EF4-FFF2-40B4-BE49-F238E27FC236}">
                  <a16:creationId xmlns:a16="http://schemas.microsoft.com/office/drawing/2014/main" id="{9C0B3FD8-9C1F-6A47-B67E-DDEB7B101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0456" y="2555574"/>
              <a:ext cx="44278" cy="361604"/>
            </a:xfrm>
            <a:custGeom>
              <a:avLst/>
              <a:gdLst>
                <a:gd name="T0" fmla="*/ 5631 w 44278"/>
                <a:gd name="T1" fmla="*/ 357572 h 361603"/>
                <a:gd name="T2" fmla="*/ 11818 w 44278"/>
                <a:gd name="T3" fmla="*/ 5631 h 361603"/>
                <a:gd name="T4" fmla="*/ 41331 w 44278"/>
                <a:gd name="T5" fmla="*/ 6150 h 361603"/>
                <a:gd name="T6" fmla="*/ 35144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357571"/>
                  </a:moveTo>
                  <a:lnTo>
                    <a:pt x="11818" y="5631"/>
                  </a:lnTo>
                  <a:lnTo>
                    <a:pt x="41331" y="6150"/>
                  </a:lnTo>
                  <a:lnTo>
                    <a:pt x="35144" y="358090"/>
                  </a:lnTo>
                  <a:lnTo>
                    <a:pt x="5631" y="35757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2" name="Forma libre: Forma 39">
              <a:extLst>
                <a:ext uri="{FF2B5EF4-FFF2-40B4-BE49-F238E27FC236}">
                  <a16:creationId xmlns:a16="http://schemas.microsoft.com/office/drawing/2014/main" id="{E158448C-B6F2-214D-B455-8A311C8D8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0263" y="2554775"/>
              <a:ext cx="44278" cy="361604"/>
            </a:xfrm>
            <a:custGeom>
              <a:avLst/>
              <a:gdLst>
                <a:gd name="T0" fmla="*/ 5631 w 44278"/>
                <a:gd name="T1" fmla="*/ 6150 h 361603"/>
                <a:gd name="T2" fmla="*/ 35144 w 44278"/>
                <a:gd name="T3" fmla="*/ 5631 h 361603"/>
                <a:gd name="T4" fmla="*/ 41336 w 44278"/>
                <a:gd name="T5" fmla="*/ 357572 h 361603"/>
                <a:gd name="T6" fmla="*/ 11823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6150"/>
                  </a:moveTo>
                  <a:lnTo>
                    <a:pt x="35144" y="5631"/>
                  </a:lnTo>
                  <a:lnTo>
                    <a:pt x="41336" y="357571"/>
                  </a:lnTo>
                  <a:lnTo>
                    <a:pt x="11823" y="358090"/>
                  </a:lnTo>
                  <a:lnTo>
                    <a:pt x="5631" y="615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3" name="Forma libre: Forma 40">
              <a:extLst>
                <a:ext uri="{FF2B5EF4-FFF2-40B4-BE49-F238E27FC236}">
                  <a16:creationId xmlns:a16="http://schemas.microsoft.com/office/drawing/2014/main" id="{D7800E67-A5A8-6049-AA58-830A9ECE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2980" y="2555181"/>
              <a:ext cx="346844" cy="428021"/>
            </a:xfrm>
            <a:custGeom>
              <a:avLst/>
              <a:gdLst>
                <a:gd name="T0" fmla="*/ 332454 w 346844"/>
                <a:gd name="T1" fmla="*/ 423963 h 428020"/>
                <a:gd name="T2" fmla="*/ 20294 w 346844"/>
                <a:gd name="T3" fmla="*/ 423963 h 428020"/>
                <a:gd name="T4" fmla="*/ 5535 w 346844"/>
                <a:gd name="T5" fmla="*/ 6273 h 428020"/>
                <a:gd name="T6" fmla="*/ 35053 w 346844"/>
                <a:gd name="T7" fmla="*/ 5535 h 428020"/>
                <a:gd name="T8" fmla="*/ 48337 w 346844"/>
                <a:gd name="T9" fmla="*/ 394444 h 428020"/>
                <a:gd name="T10" fmla="*/ 303673 w 346844"/>
                <a:gd name="T11" fmla="*/ 394444 h 428020"/>
                <a:gd name="T12" fmla="*/ 317695 w 346844"/>
                <a:gd name="T13" fmla="*/ 5535 h 428020"/>
                <a:gd name="T14" fmla="*/ 347213 w 346844"/>
                <a:gd name="T15" fmla="*/ 6273 h 42802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46844" h="428020">
                  <a:moveTo>
                    <a:pt x="332454" y="423962"/>
                  </a:moveTo>
                  <a:lnTo>
                    <a:pt x="20294" y="423962"/>
                  </a:lnTo>
                  <a:lnTo>
                    <a:pt x="5535" y="6273"/>
                  </a:lnTo>
                  <a:lnTo>
                    <a:pt x="35053" y="5535"/>
                  </a:lnTo>
                  <a:lnTo>
                    <a:pt x="48337" y="394443"/>
                  </a:lnTo>
                  <a:lnTo>
                    <a:pt x="303673" y="394443"/>
                  </a:lnTo>
                  <a:lnTo>
                    <a:pt x="317695" y="5535"/>
                  </a:lnTo>
                  <a:lnTo>
                    <a:pt x="347213" y="6273"/>
                  </a:lnTo>
                  <a:lnTo>
                    <a:pt x="332454" y="42396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44" name="Grupo 63" title="icono de dispositivo móvil">
            <a:extLst>
              <a:ext uri="{FF2B5EF4-FFF2-40B4-BE49-F238E27FC236}">
                <a16:creationId xmlns:a16="http://schemas.microsoft.com/office/drawing/2014/main" id="{7E573CCC-3785-814B-9D3A-5FB99B40B4FF}"/>
              </a:ext>
            </a:extLst>
          </p:cNvPr>
          <p:cNvGrpSpPr>
            <a:grpSpLocks/>
          </p:cNvGrpSpPr>
          <p:nvPr/>
        </p:nvGrpSpPr>
        <p:grpSpPr bwMode="auto">
          <a:xfrm>
            <a:off x="6446221" y="3904778"/>
            <a:ext cx="338137" cy="568325"/>
            <a:chOff x="6461929" y="2474005"/>
            <a:chExt cx="339465" cy="568234"/>
          </a:xfrm>
        </p:grpSpPr>
        <p:sp>
          <p:nvSpPr>
            <p:cNvPr id="345" name="Forma libre: Forma 50">
              <a:extLst>
                <a:ext uri="{FF2B5EF4-FFF2-40B4-BE49-F238E27FC236}">
                  <a16:creationId xmlns:a16="http://schemas.microsoft.com/office/drawing/2014/main" id="{40005EA1-E137-934E-8239-F50C306D9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1929" y="2474005"/>
              <a:ext cx="339465" cy="568234"/>
            </a:xfrm>
            <a:custGeom>
              <a:avLst/>
              <a:gdLst>
                <a:gd name="T0" fmla="*/ 5535 w 339464"/>
                <a:gd name="T1" fmla="*/ 5535 h 568234"/>
                <a:gd name="T2" fmla="*/ 5535 w 339464"/>
                <a:gd name="T3" fmla="*/ 564914 h 568234"/>
                <a:gd name="T4" fmla="*/ 338359 w 339464"/>
                <a:gd name="T5" fmla="*/ 564914 h 568234"/>
                <a:gd name="T6" fmla="*/ 338359 w 339464"/>
                <a:gd name="T7" fmla="*/ 5535 h 568234"/>
                <a:gd name="T8" fmla="*/ 5535 w 339464"/>
                <a:gd name="T9" fmla="*/ 5535 h 568234"/>
                <a:gd name="T10" fmla="*/ 308840 w 339464"/>
                <a:gd name="T11" fmla="*/ 35053 h 568234"/>
                <a:gd name="T12" fmla="*/ 308840 w 339464"/>
                <a:gd name="T13" fmla="*/ 79331 h 568234"/>
                <a:gd name="T14" fmla="*/ 35053 w 339464"/>
                <a:gd name="T15" fmla="*/ 79331 h 568234"/>
                <a:gd name="T16" fmla="*/ 35053 w 339464"/>
                <a:gd name="T17" fmla="*/ 35053 h 568234"/>
                <a:gd name="T18" fmla="*/ 308840 w 339464"/>
                <a:gd name="T19" fmla="*/ 35053 h 568234"/>
                <a:gd name="T20" fmla="*/ 308840 w 339464"/>
                <a:gd name="T21" fmla="*/ 108850 h 568234"/>
                <a:gd name="T22" fmla="*/ 308840 w 339464"/>
                <a:gd name="T23" fmla="*/ 420272 h 568234"/>
                <a:gd name="T24" fmla="*/ 35053 w 339464"/>
                <a:gd name="T25" fmla="*/ 420272 h 568234"/>
                <a:gd name="T26" fmla="*/ 35053 w 339464"/>
                <a:gd name="T27" fmla="*/ 108850 h 568234"/>
                <a:gd name="T28" fmla="*/ 308840 w 339464"/>
                <a:gd name="T29" fmla="*/ 108850 h 568234"/>
                <a:gd name="T30" fmla="*/ 35053 w 339464"/>
                <a:gd name="T31" fmla="*/ 535395 h 568234"/>
                <a:gd name="T32" fmla="*/ 35053 w 339464"/>
                <a:gd name="T33" fmla="*/ 449791 h 568234"/>
                <a:gd name="T34" fmla="*/ 308840 w 339464"/>
                <a:gd name="T35" fmla="*/ 449791 h 568234"/>
                <a:gd name="T36" fmla="*/ 308840 w 339464"/>
                <a:gd name="T37" fmla="*/ 535395 h 568234"/>
                <a:gd name="T38" fmla="*/ 35053 w 339464"/>
                <a:gd name="T39" fmla="*/ 535395 h 568234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339464" h="568234">
                  <a:moveTo>
                    <a:pt x="5535" y="5535"/>
                  </a:moveTo>
                  <a:lnTo>
                    <a:pt x="5535" y="564914"/>
                  </a:lnTo>
                  <a:lnTo>
                    <a:pt x="338358" y="564914"/>
                  </a:lnTo>
                  <a:lnTo>
                    <a:pt x="338358" y="5535"/>
                  </a:lnTo>
                  <a:lnTo>
                    <a:pt x="5535" y="5535"/>
                  </a:lnTo>
                  <a:close/>
                  <a:moveTo>
                    <a:pt x="308839" y="35053"/>
                  </a:moveTo>
                  <a:lnTo>
                    <a:pt x="308839" y="79331"/>
                  </a:lnTo>
                  <a:lnTo>
                    <a:pt x="35053" y="79331"/>
                  </a:lnTo>
                  <a:lnTo>
                    <a:pt x="35053" y="35053"/>
                  </a:lnTo>
                  <a:lnTo>
                    <a:pt x="308839" y="35053"/>
                  </a:lnTo>
                  <a:close/>
                  <a:moveTo>
                    <a:pt x="308839" y="108850"/>
                  </a:moveTo>
                  <a:lnTo>
                    <a:pt x="308839" y="420272"/>
                  </a:lnTo>
                  <a:lnTo>
                    <a:pt x="35053" y="420272"/>
                  </a:lnTo>
                  <a:lnTo>
                    <a:pt x="35053" y="108850"/>
                  </a:lnTo>
                  <a:lnTo>
                    <a:pt x="308839" y="108850"/>
                  </a:lnTo>
                  <a:close/>
                  <a:moveTo>
                    <a:pt x="35053" y="535395"/>
                  </a:moveTo>
                  <a:lnTo>
                    <a:pt x="35053" y="449791"/>
                  </a:lnTo>
                  <a:lnTo>
                    <a:pt x="308839" y="449791"/>
                  </a:lnTo>
                  <a:lnTo>
                    <a:pt x="308839" y="535395"/>
                  </a:lnTo>
                  <a:lnTo>
                    <a:pt x="35053" y="5353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6" name="Forma libre: Forma 51">
              <a:extLst>
                <a:ext uri="{FF2B5EF4-FFF2-40B4-BE49-F238E27FC236}">
                  <a16:creationId xmlns:a16="http://schemas.microsoft.com/office/drawing/2014/main" id="{7314DE54-1E05-E741-B3A2-100E0ABB8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998" y="2936895"/>
              <a:ext cx="44278" cy="44278"/>
            </a:xfrm>
            <a:custGeom>
              <a:avLst/>
              <a:gdLst>
                <a:gd name="T0" fmla="*/ 10700 w 44278"/>
                <a:gd name="T1" fmla="*/ 10516 h 44278"/>
                <a:gd name="T2" fmla="*/ 5535 w 44278"/>
                <a:gd name="T3" fmla="*/ 23799 h 44278"/>
                <a:gd name="T4" fmla="*/ 6273 w 44278"/>
                <a:gd name="T5" fmla="*/ 27489 h 44278"/>
                <a:gd name="T6" fmla="*/ 7010 w 44278"/>
                <a:gd name="T7" fmla="*/ 31179 h 44278"/>
                <a:gd name="T8" fmla="*/ 8486 w 44278"/>
                <a:gd name="T9" fmla="*/ 34131 h 44278"/>
                <a:gd name="T10" fmla="*/ 10700 w 44278"/>
                <a:gd name="T11" fmla="*/ 37083 h 44278"/>
                <a:gd name="T12" fmla="*/ 23984 w 44278"/>
                <a:gd name="T13" fmla="*/ 42249 h 44278"/>
                <a:gd name="T14" fmla="*/ 37267 w 44278"/>
                <a:gd name="T15" fmla="*/ 37083 h 44278"/>
                <a:gd name="T16" fmla="*/ 39481 w 44278"/>
                <a:gd name="T17" fmla="*/ 34131 h 44278"/>
                <a:gd name="T18" fmla="*/ 40957 w 44278"/>
                <a:gd name="T19" fmla="*/ 31179 h 44278"/>
                <a:gd name="T20" fmla="*/ 41695 w 44278"/>
                <a:gd name="T21" fmla="*/ 27489 h 44278"/>
                <a:gd name="T22" fmla="*/ 41695 w 44278"/>
                <a:gd name="T23" fmla="*/ 23799 h 44278"/>
                <a:gd name="T24" fmla="*/ 36529 w 44278"/>
                <a:gd name="T25" fmla="*/ 10516 h 44278"/>
                <a:gd name="T26" fmla="*/ 10700 w 44278"/>
                <a:gd name="T27" fmla="*/ 10516 h 4427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44278" h="44278">
                  <a:moveTo>
                    <a:pt x="10700" y="10516"/>
                  </a:moveTo>
                  <a:cubicBezTo>
                    <a:pt x="7010" y="14206"/>
                    <a:pt x="5535" y="18634"/>
                    <a:pt x="5535" y="23799"/>
                  </a:cubicBezTo>
                  <a:cubicBezTo>
                    <a:pt x="5535" y="25275"/>
                    <a:pt x="5535" y="26013"/>
                    <a:pt x="6273" y="27489"/>
                  </a:cubicBezTo>
                  <a:cubicBezTo>
                    <a:pt x="6273" y="28965"/>
                    <a:pt x="7010" y="29703"/>
                    <a:pt x="7010" y="31179"/>
                  </a:cubicBezTo>
                  <a:cubicBezTo>
                    <a:pt x="7749" y="32655"/>
                    <a:pt x="7749" y="33393"/>
                    <a:pt x="8486" y="34131"/>
                  </a:cubicBezTo>
                  <a:cubicBezTo>
                    <a:pt x="9225" y="34869"/>
                    <a:pt x="9962" y="36345"/>
                    <a:pt x="10700" y="37083"/>
                  </a:cubicBezTo>
                  <a:cubicBezTo>
                    <a:pt x="14390" y="40773"/>
                    <a:pt x="18818" y="42249"/>
                    <a:pt x="23984" y="42249"/>
                  </a:cubicBezTo>
                  <a:cubicBezTo>
                    <a:pt x="29149" y="42249"/>
                    <a:pt x="33577" y="40035"/>
                    <a:pt x="37267" y="37083"/>
                  </a:cubicBezTo>
                  <a:cubicBezTo>
                    <a:pt x="38005" y="36345"/>
                    <a:pt x="38743" y="35607"/>
                    <a:pt x="39481" y="34131"/>
                  </a:cubicBezTo>
                  <a:cubicBezTo>
                    <a:pt x="40219" y="33393"/>
                    <a:pt x="40957" y="31917"/>
                    <a:pt x="40957" y="31179"/>
                  </a:cubicBezTo>
                  <a:cubicBezTo>
                    <a:pt x="41695" y="30441"/>
                    <a:pt x="41695" y="28965"/>
                    <a:pt x="41695" y="27489"/>
                  </a:cubicBezTo>
                  <a:cubicBezTo>
                    <a:pt x="41695" y="26013"/>
                    <a:pt x="41695" y="25275"/>
                    <a:pt x="41695" y="23799"/>
                  </a:cubicBezTo>
                  <a:cubicBezTo>
                    <a:pt x="41695" y="18634"/>
                    <a:pt x="39481" y="14206"/>
                    <a:pt x="36529" y="10516"/>
                  </a:cubicBezTo>
                  <a:cubicBezTo>
                    <a:pt x="29888" y="3874"/>
                    <a:pt x="17342" y="3874"/>
                    <a:pt x="10700" y="105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169" name="Grupo 168" title="icono de engranaje">
            <a:extLst>
              <a:ext uri="{FF2B5EF4-FFF2-40B4-BE49-F238E27FC236}">
                <a16:creationId xmlns:a16="http://schemas.microsoft.com/office/drawing/2014/main" id="{D062EDD5-DD06-2949-A10E-AFC61D182A5C}"/>
              </a:ext>
            </a:extLst>
          </p:cNvPr>
          <p:cNvGrpSpPr/>
          <p:nvPr/>
        </p:nvGrpSpPr>
        <p:grpSpPr>
          <a:xfrm>
            <a:off x="4945857" y="4465547"/>
            <a:ext cx="568325" cy="566738"/>
            <a:chOff x="4945857" y="4465547"/>
            <a:chExt cx="568325" cy="566738"/>
          </a:xfrm>
        </p:grpSpPr>
        <p:sp>
          <p:nvSpPr>
            <p:cNvPr id="331" name="Forma libre: Forma 20">
              <a:extLst>
                <a:ext uri="{FF2B5EF4-FFF2-40B4-BE49-F238E27FC236}">
                  <a16:creationId xmlns:a16="http://schemas.microsoft.com/office/drawing/2014/main" id="{282E39F4-FDC6-F347-9A6B-5692C8DB6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5857" y="4465547"/>
              <a:ext cx="568325" cy="566738"/>
            </a:xfrm>
            <a:custGeom>
              <a:avLst/>
              <a:gdLst/>
              <a:ahLst/>
              <a:cxnLst/>
              <a:rect l="0" t="0" r="r" b="b"/>
              <a:pathLst>
                <a:path w="568234" h="568234">
                  <a:moveTo>
                    <a:pt x="566389" y="311791"/>
                  </a:moveTo>
                  <a:lnTo>
                    <a:pt x="566389" y="260133"/>
                  </a:lnTo>
                  <a:lnTo>
                    <a:pt x="521374" y="260133"/>
                  </a:lnTo>
                  <a:cubicBezTo>
                    <a:pt x="519898" y="246112"/>
                    <a:pt x="516946" y="232829"/>
                    <a:pt x="513256" y="220283"/>
                  </a:cubicBezTo>
                  <a:lnTo>
                    <a:pt x="555320" y="202572"/>
                  </a:lnTo>
                  <a:lnTo>
                    <a:pt x="535395" y="154604"/>
                  </a:lnTo>
                  <a:lnTo>
                    <a:pt x="493331" y="171577"/>
                  </a:lnTo>
                  <a:cubicBezTo>
                    <a:pt x="486689" y="159770"/>
                    <a:pt x="479309" y="147962"/>
                    <a:pt x="470454" y="137631"/>
                  </a:cubicBezTo>
                  <a:lnTo>
                    <a:pt x="502187" y="105898"/>
                  </a:lnTo>
                  <a:lnTo>
                    <a:pt x="466026" y="69738"/>
                  </a:lnTo>
                  <a:lnTo>
                    <a:pt x="434294" y="101470"/>
                  </a:lnTo>
                  <a:cubicBezTo>
                    <a:pt x="423962" y="92615"/>
                    <a:pt x="412155" y="85235"/>
                    <a:pt x="400347" y="78593"/>
                  </a:cubicBezTo>
                  <a:lnTo>
                    <a:pt x="417321" y="36529"/>
                  </a:lnTo>
                  <a:lnTo>
                    <a:pt x="369353" y="16604"/>
                  </a:lnTo>
                  <a:lnTo>
                    <a:pt x="351641" y="58668"/>
                  </a:lnTo>
                  <a:cubicBezTo>
                    <a:pt x="338358" y="54979"/>
                    <a:pt x="325075" y="52027"/>
                    <a:pt x="311791" y="50551"/>
                  </a:cubicBezTo>
                  <a:lnTo>
                    <a:pt x="311791" y="5535"/>
                  </a:lnTo>
                  <a:lnTo>
                    <a:pt x="260133" y="5535"/>
                  </a:lnTo>
                  <a:lnTo>
                    <a:pt x="260133" y="50551"/>
                  </a:lnTo>
                  <a:cubicBezTo>
                    <a:pt x="246112" y="52027"/>
                    <a:pt x="232829" y="54979"/>
                    <a:pt x="220283" y="58668"/>
                  </a:cubicBezTo>
                  <a:lnTo>
                    <a:pt x="202572" y="16604"/>
                  </a:lnTo>
                  <a:lnTo>
                    <a:pt x="154604" y="36529"/>
                  </a:lnTo>
                  <a:lnTo>
                    <a:pt x="171577" y="78593"/>
                  </a:lnTo>
                  <a:cubicBezTo>
                    <a:pt x="159770" y="85235"/>
                    <a:pt x="147963" y="92615"/>
                    <a:pt x="137631" y="101470"/>
                  </a:cubicBezTo>
                  <a:lnTo>
                    <a:pt x="105898" y="69738"/>
                  </a:lnTo>
                  <a:lnTo>
                    <a:pt x="69738" y="105898"/>
                  </a:lnTo>
                  <a:lnTo>
                    <a:pt x="101470" y="137631"/>
                  </a:lnTo>
                  <a:cubicBezTo>
                    <a:pt x="92615" y="147962"/>
                    <a:pt x="85236" y="159770"/>
                    <a:pt x="78594" y="171577"/>
                  </a:cubicBezTo>
                  <a:lnTo>
                    <a:pt x="36529" y="154604"/>
                  </a:lnTo>
                  <a:lnTo>
                    <a:pt x="16604" y="202572"/>
                  </a:lnTo>
                  <a:lnTo>
                    <a:pt x="58668" y="220283"/>
                  </a:lnTo>
                  <a:cubicBezTo>
                    <a:pt x="54979" y="233566"/>
                    <a:pt x="52027" y="246850"/>
                    <a:pt x="50551" y="260133"/>
                  </a:cubicBezTo>
                  <a:lnTo>
                    <a:pt x="5535" y="260133"/>
                  </a:lnTo>
                  <a:lnTo>
                    <a:pt x="5535" y="311791"/>
                  </a:lnTo>
                  <a:lnTo>
                    <a:pt x="50551" y="311791"/>
                  </a:lnTo>
                  <a:cubicBezTo>
                    <a:pt x="52027" y="325812"/>
                    <a:pt x="54979" y="339096"/>
                    <a:pt x="58668" y="351641"/>
                  </a:cubicBezTo>
                  <a:lnTo>
                    <a:pt x="16604" y="369352"/>
                  </a:lnTo>
                  <a:lnTo>
                    <a:pt x="36529" y="417320"/>
                  </a:lnTo>
                  <a:lnTo>
                    <a:pt x="78594" y="400347"/>
                  </a:lnTo>
                  <a:cubicBezTo>
                    <a:pt x="85236" y="412154"/>
                    <a:pt x="92615" y="423962"/>
                    <a:pt x="101470" y="434293"/>
                  </a:cubicBezTo>
                  <a:lnTo>
                    <a:pt x="69738" y="466026"/>
                  </a:lnTo>
                  <a:lnTo>
                    <a:pt x="105898" y="502186"/>
                  </a:lnTo>
                  <a:lnTo>
                    <a:pt x="137631" y="470454"/>
                  </a:lnTo>
                  <a:cubicBezTo>
                    <a:pt x="147963" y="479309"/>
                    <a:pt x="159770" y="486689"/>
                    <a:pt x="171577" y="493331"/>
                  </a:cubicBezTo>
                  <a:lnTo>
                    <a:pt x="154604" y="535395"/>
                  </a:lnTo>
                  <a:lnTo>
                    <a:pt x="202572" y="555320"/>
                  </a:lnTo>
                  <a:lnTo>
                    <a:pt x="220283" y="513256"/>
                  </a:lnTo>
                  <a:cubicBezTo>
                    <a:pt x="233567" y="516946"/>
                    <a:pt x="246850" y="519898"/>
                    <a:pt x="260133" y="521373"/>
                  </a:cubicBezTo>
                  <a:lnTo>
                    <a:pt x="260133" y="566389"/>
                  </a:lnTo>
                  <a:lnTo>
                    <a:pt x="311791" y="566389"/>
                  </a:lnTo>
                  <a:lnTo>
                    <a:pt x="311791" y="521373"/>
                  </a:lnTo>
                  <a:cubicBezTo>
                    <a:pt x="325812" y="519898"/>
                    <a:pt x="339096" y="516946"/>
                    <a:pt x="351641" y="513256"/>
                  </a:cubicBezTo>
                  <a:lnTo>
                    <a:pt x="369353" y="555320"/>
                  </a:lnTo>
                  <a:lnTo>
                    <a:pt x="417321" y="535395"/>
                  </a:lnTo>
                  <a:lnTo>
                    <a:pt x="400347" y="493331"/>
                  </a:lnTo>
                  <a:cubicBezTo>
                    <a:pt x="412155" y="486689"/>
                    <a:pt x="423962" y="479309"/>
                    <a:pt x="434294" y="470454"/>
                  </a:cubicBezTo>
                  <a:lnTo>
                    <a:pt x="466026" y="502186"/>
                  </a:lnTo>
                  <a:lnTo>
                    <a:pt x="502187" y="466026"/>
                  </a:lnTo>
                  <a:lnTo>
                    <a:pt x="470454" y="434293"/>
                  </a:lnTo>
                  <a:cubicBezTo>
                    <a:pt x="479309" y="423962"/>
                    <a:pt x="486689" y="412154"/>
                    <a:pt x="493331" y="400347"/>
                  </a:cubicBezTo>
                  <a:lnTo>
                    <a:pt x="535395" y="417320"/>
                  </a:lnTo>
                  <a:lnTo>
                    <a:pt x="555320" y="369352"/>
                  </a:lnTo>
                  <a:lnTo>
                    <a:pt x="513256" y="351641"/>
                  </a:lnTo>
                  <a:cubicBezTo>
                    <a:pt x="516946" y="338358"/>
                    <a:pt x="519898" y="325074"/>
                    <a:pt x="521374" y="311791"/>
                  </a:cubicBezTo>
                  <a:lnTo>
                    <a:pt x="566389" y="311791"/>
                  </a:lnTo>
                  <a:close/>
                  <a:moveTo>
                    <a:pt x="286700" y="480047"/>
                  </a:moveTo>
                  <a:cubicBezTo>
                    <a:pt x="179695" y="480047"/>
                    <a:pt x="92615" y="392967"/>
                    <a:pt x="92615" y="285962"/>
                  </a:cubicBezTo>
                  <a:cubicBezTo>
                    <a:pt x="92615" y="178957"/>
                    <a:pt x="179695" y="91877"/>
                    <a:pt x="286700" y="91877"/>
                  </a:cubicBezTo>
                  <a:cubicBezTo>
                    <a:pt x="393706" y="91877"/>
                    <a:pt x="480785" y="178957"/>
                    <a:pt x="480785" y="285962"/>
                  </a:cubicBezTo>
                  <a:cubicBezTo>
                    <a:pt x="480785" y="392967"/>
                    <a:pt x="393706" y="480047"/>
                    <a:pt x="286700" y="4800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7" name="Forma libre: Forma 21">
              <a:extLst>
                <a:ext uri="{FF2B5EF4-FFF2-40B4-BE49-F238E27FC236}">
                  <a16:creationId xmlns:a16="http://schemas.microsoft.com/office/drawing/2014/main" id="{3017CAE1-55E7-DA4F-9323-CD987A81BF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3406" y="4595306"/>
              <a:ext cx="303212" cy="303212"/>
            </a:xfrm>
            <a:custGeom>
              <a:avLst/>
              <a:gdLst>
                <a:gd name="T0" fmla="*/ 153128 w 302566"/>
                <a:gd name="T1" fmla="*/ 5535 h 302566"/>
                <a:gd name="T2" fmla="*/ 5535 w 302566"/>
                <a:gd name="T3" fmla="*/ 153128 h 302566"/>
                <a:gd name="T4" fmla="*/ 153128 w 302566"/>
                <a:gd name="T5" fmla="*/ 300721 h 302566"/>
                <a:gd name="T6" fmla="*/ 300721 w 302566"/>
                <a:gd name="T7" fmla="*/ 153128 h 302566"/>
                <a:gd name="T8" fmla="*/ 153128 w 302566"/>
                <a:gd name="T9" fmla="*/ 5535 h 302566"/>
                <a:gd name="T10" fmla="*/ 153128 w 302566"/>
                <a:gd name="T11" fmla="*/ 255705 h 302566"/>
                <a:gd name="T12" fmla="*/ 50551 w 302566"/>
                <a:gd name="T13" fmla="*/ 153128 h 302566"/>
                <a:gd name="T14" fmla="*/ 153128 w 302566"/>
                <a:gd name="T15" fmla="*/ 50551 h 302566"/>
                <a:gd name="T16" fmla="*/ 255705 w 302566"/>
                <a:gd name="T17" fmla="*/ 153128 h 302566"/>
                <a:gd name="T18" fmla="*/ 153128 w 302566"/>
                <a:gd name="T19" fmla="*/ 255705 h 30256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2566" h="302566">
                  <a:moveTo>
                    <a:pt x="153128" y="5535"/>
                  </a:moveTo>
                  <a:cubicBezTo>
                    <a:pt x="71952" y="5535"/>
                    <a:pt x="5535" y="71952"/>
                    <a:pt x="5535" y="153128"/>
                  </a:cubicBezTo>
                  <a:cubicBezTo>
                    <a:pt x="5535" y="234304"/>
                    <a:pt x="71952" y="300721"/>
                    <a:pt x="153128" y="300721"/>
                  </a:cubicBezTo>
                  <a:cubicBezTo>
                    <a:pt x="234304" y="300721"/>
                    <a:pt x="300721" y="234304"/>
                    <a:pt x="300721" y="153128"/>
                  </a:cubicBezTo>
                  <a:cubicBezTo>
                    <a:pt x="300721" y="71952"/>
                    <a:pt x="234304" y="5535"/>
                    <a:pt x="153128" y="5535"/>
                  </a:cubicBezTo>
                  <a:close/>
                  <a:moveTo>
                    <a:pt x="153128" y="255705"/>
                  </a:moveTo>
                  <a:cubicBezTo>
                    <a:pt x="96305" y="255705"/>
                    <a:pt x="50551" y="209952"/>
                    <a:pt x="50551" y="153128"/>
                  </a:cubicBezTo>
                  <a:cubicBezTo>
                    <a:pt x="50551" y="96305"/>
                    <a:pt x="96305" y="50551"/>
                    <a:pt x="153128" y="50551"/>
                  </a:cubicBezTo>
                  <a:cubicBezTo>
                    <a:pt x="209952" y="50551"/>
                    <a:pt x="255705" y="96305"/>
                    <a:pt x="255705" y="153128"/>
                  </a:cubicBezTo>
                  <a:cubicBezTo>
                    <a:pt x="255705" y="209214"/>
                    <a:pt x="209213" y="255705"/>
                    <a:pt x="153128" y="2557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77" name="Grupo 68" title="icono de marca de verificación">
            <a:extLst>
              <a:ext uri="{FF2B5EF4-FFF2-40B4-BE49-F238E27FC236}">
                <a16:creationId xmlns:a16="http://schemas.microsoft.com/office/drawing/2014/main" id="{91F0F345-BD4B-4BDB-B517-2CDB8EA44E5C}"/>
              </a:ext>
            </a:extLst>
          </p:cNvPr>
          <p:cNvGrpSpPr>
            <a:grpSpLocks/>
          </p:cNvGrpSpPr>
          <p:nvPr/>
        </p:nvGrpSpPr>
        <p:grpSpPr bwMode="auto">
          <a:xfrm>
            <a:off x="2214306" y="129634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78" name="Forma libre: Forma 16">
              <a:extLst>
                <a:ext uri="{FF2B5EF4-FFF2-40B4-BE49-F238E27FC236}">
                  <a16:creationId xmlns:a16="http://schemas.microsoft.com/office/drawing/2014/main" id="{5B889FF8-B445-4129-AD73-4BE781B51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79" name="Forma libre: Forma 17">
              <a:extLst>
                <a:ext uri="{FF2B5EF4-FFF2-40B4-BE49-F238E27FC236}">
                  <a16:creationId xmlns:a16="http://schemas.microsoft.com/office/drawing/2014/main" id="{256C794D-59B1-4E37-A566-29FC3B70C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0" name="Grupo 68" title="icono de marca de verificación">
            <a:extLst>
              <a:ext uri="{FF2B5EF4-FFF2-40B4-BE49-F238E27FC236}">
                <a16:creationId xmlns:a16="http://schemas.microsoft.com/office/drawing/2014/main" id="{6E292CFD-C4E3-4CAC-BBAB-ED1D62B98781}"/>
              </a:ext>
            </a:extLst>
          </p:cNvPr>
          <p:cNvGrpSpPr>
            <a:grpSpLocks/>
          </p:cNvGrpSpPr>
          <p:nvPr/>
        </p:nvGrpSpPr>
        <p:grpSpPr bwMode="auto">
          <a:xfrm rot="175423">
            <a:off x="4227030" y="139365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1" name="Forma libre: Forma 16">
              <a:extLst>
                <a:ext uri="{FF2B5EF4-FFF2-40B4-BE49-F238E27FC236}">
                  <a16:creationId xmlns:a16="http://schemas.microsoft.com/office/drawing/2014/main" id="{3EE3D011-6DED-4169-A211-61C3D279B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2" name="Forma libre: Forma 17">
              <a:extLst>
                <a:ext uri="{FF2B5EF4-FFF2-40B4-BE49-F238E27FC236}">
                  <a16:creationId xmlns:a16="http://schemas.microsoft.com/office/drawing/2014/main" id="{CC1920EB-DBC4-4430-803A-84F6D4121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3" name="Grupo 68" title="icono de marca de verificación">
            <a:extLst>
              <a:ext uri="{FF2B5EF4-FFF2-40B4-BE49-F238E27FC236}">
                <a16:creationId xmlns:a16="http://schemas.microsoft.com/office/drawing/2014/main" id="{D3E6F3F6-80BD-4158-A764-3E5082D10BB2}"/>
              </a:ext>
            </a:extLst>
          </p:cNvPr>
          <p:cNvGrpSpPr>
            <a:grpSpLocks/>
          </p:cNvGrpSpPr>
          <p:nvPr/>
        </p:nvGrpSpPr>
        <p:grpSpPr bwMode="auto">
          <a:xfrm>
            <a:off x="6251932" y="1164454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4" name="Forma libre: Forma 16">
              <a:extLst>
                <a:ext uri="{FF2B5EF4-FFF2-40B4-BE49-F238E27FC236}">
                  <a16:creationId xmlns:a16="http://schemas.microsoft.com/office/drawing/2014/main" id="{D75B06D4-1557-4B62-A8B0-119D8DBBA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5" name="Forma libre: Forma 17">
              <a:extLst>
                <a:ext uri="{FF2B5EF4-FFF2-40B4-BE49-F238E27FC236}">
                  <a16:creationId xmlns:a16="http://schemas.microsoft.com/office/drawing/2014/main" id="{B9199D13-EF7F-438A-8611-04182C196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6" name="Grupo 68" title="icono de marca de verificación">
            <a:extLst>
              <a:ext uri="{FF2B5EF4-FFF2-40B4-BE49-F238E27FC236}">
                <a16:creationId xmlns:a16="http://schemas.microsoft.com/office/drawing/2014/main" id="{6553C52B-7D1F-459E-A437-38714CFF6043}"/>
              </a:ext>
            </a:extLst>
          </p:cNvPr>
          <p:cNvGrpSpPr>
            <a:grpSpLocks/>
          </p:cNvGrpSpPr>
          <p:nvPr/>
        </p:nvGrpSpPr>
        <p:grpSpPr bwMode="auto">
          <a:xfrm rot="21399730">
            <a:off x="8251404" y="1304421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7" name="Forma libre: Forma 16">
              <a:extLst>
                <a:ext uri="{FF2B5EF4-FFF2-40B4-BE49-F238E27FC236}">
                  <a16:creationId xmlns:a16="http://schemas.microsoft.com/office/drawing/2014/main" id="{8DB569ED-32AA-4F89-AD42-F8FE7A404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8" name="Forma libre: Forma 17">
              <a:extLst>
                <a:ext uri="{FF2B5EF4-FFF2-40B4-BE49-F238E27FC236}">
                  <a16:creationId xmlns:a16="http://schemas.microsoft.com/office/drawing/2014/main" id="{3E220D78-ACCE-4D6A-9E29-666C1F51A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9" name="Grupo 68" title="icono de marca de verificación">
            <a:extLst>
              <a:ext uri="{FF2B5EF4-FFF2-40B4-BE49-F238E27FC236}">
                <a16:creationId xmlns:a16="http://schemas.microsoft.com/office/drawing/2014/main" id="{92AD219A-9DC7-4195-89D3-2A1A98EB64D3}"/>
              </a:ext>
            </a:extLst>
          </p:cNvPr>
          <p:cNvGrpSpPr>
            <a:grpSpLocks/>
          </p:cNvGrpSpPr>
          <p:nvPr/>
        </p:nvGrpSpPr>
        <p:grpSpPr bwMode="auto">
          <a:xfrm>
            <a:off x="10306902" y="1400885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90" name="Forma libre: Forma 16">
              <a:extLst>
                <a:ext uri="{FF2B5EF4-FFF2-40B4-BE49-F238E27FC236}">
                  <a16:creationId xmlns:a16="http://schemas.microsoft.com/office/drawing/2014/main" id="{84BDCF54-DFE9-4DD8-A413-F7964B255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91" name="Forma libre: Forma 17">
              <a:extLst>
                <a:ext uri="{FF2B5EF4-FFF2-40B4-BE49-F238E27FC236}">
                  <a16:creationId xmlns:a16="http://schemas.microsoft.com/office/drawing/2014/main" id="{12EE6712-B77B-4820-9D22-0E17E7CBA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5" name="Rectángulo 4">
            <a:extLst>
              <a:ext uri="{FF2B5EF4-FFF2-40B4-BE49-F238E27FC236}">
                <a16:creationId xmlns:a16="http://schemas.microsoft.com/office/drawing/2014/main" id="{D5B47945-6D1A-49D2-BEFF-222459502653}"/>
              </a:ext>
            </a:extLst>
          </p:cNvPr>
          <p:cNvSpPr/>
          <p:nvPr/>
        </p:nvSpPr>
        <p:spPr bwMode="auto">
          <a:xfrm>
            <a:off x="213030" y="3140968"/>
            <a:ext cx="11801099" cy="223681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97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FFAF63E-4885-4C8E-B2E7-C8BF0CA4EEA1}"/>
              </a:ext>
            </a:extLst>
          </p:cNvPr>
          <p:cNvSpPr txBox="1"/>
          <p:nvPr/>
        </p:nvSpPr>
        <p:spPr>
          <a:xfrm rot="244908">
            <a:off x="10719992" y="2760443"/>
            <a:ext cx="15563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Costo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AC29D63-847B-433E-84D8-A4BFDB9B9A53}"/>
              </a:ext>
            </a:extLst>
          </p:cNvPr>
          <p:cNvSpPr txBox="1"/>
          <p:nvPr/>
        </p:nvSpPr>
        <p:spPr>
          <a:xfrm>
            <a:off x="6753502" y="2505505"/>
            <a:ext cx="15563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Costo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81C2FD0-0FF5-4BDA-8439-0D8C733B8E91}"/>
              </a:ext>
            </a:extLst>
          </p:cNvPr>
          <p:cNvSpPr txBox="1"/>
          <p:nvPr/>
        </p:nvSpPr>
        <p:spPr>
          <a:xfrm>
            <a:off x="2117386" y="3391126"/>
            <a:ext cx="79572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dirty="0"/>
              <a:t>Los productos a corto plazo se basan en las mismas secciones propuestas para armar el DATA y son las que tomarían más tiempo para elaborar, pues requieren de cálculos más largos (proyecciones, impactos, adaptación al CC) y la creación de algunas animaciones/dibujos/esquemas.</a:t>
            </a:r>
          </a:p>
        </p:txBody>
      </p:sp>
    </p:spTree>
    <p:extLst>
      <p:ext uri="{BB962C8B-B14F-4D97-AF65-F5344CB8AC3E}">
        <p14:creationId xmlns:p14="http://schemas.microsoft.com/office/powerpoint/2010/main" val="331884265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82DFA7A-7A2E-4157-BE59-4A9309D2262C}"/>
              </a:ext>
            </a:extLst>
          </p:cNvPr>
          <p:cNvSpPr txBox="1"/>
          <p:nvPr/>
        </p:nvSpPr>
        <p:spPr>
          <a:xfrm>
            <a:off x="2639616" y="476672"/>
            <a:ext cx="69127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800" dirty="0">
                <a:latin typeface="Arial" panose="020B0604020202020204" pitchFamily="34" charset="0"/>
                <a:cs typeface="Arial" panose="020B0604020202020204" pitchFamily="34" charset="0"/>
              </a:rPr>
              <a:t>Data ICC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848ED96-B1A3-45AA-93CA-B7E3227A01C3}"/>
              </a:ext>
            </a:extLst>
          </p:cNvPr>
          <p:cNvSpPr txBox="1"/>
          <p:nvPr/>
        </p:nvSpPr>
        <p:spPr>
          <a:xfrm>
            <a:off x="1239366" y="1407781"/>
            <a:ext cx="10441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6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Elemento diferenciador de la Forma: el </a:t>
            </a:r>
            <a:r>
              <a:rPr lang="es-CL" sz="1600" b="1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Story</a:t>
            </a:r>
            <a:r>
              <a:rPr lang="es-CL" sz="16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L" sz="1600" b="1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Telling</a:t>
            </a:r>
            <a:r>
              <a:rPr lang="es-CL" sz="16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L" sz="16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(que nos permita ir uniendo los conceptos presentados, para así poder contar una historia y cubrir las aristas principales asociadas al Cambio Climático y explicar cómo se van relacionando las variables unas con otras. Al final “todo está conectado”.</a:t>
            </a:r>
          </a:p>
          <a:p>
            <a:pPr algn="just"/>
            <a:endParaRPr lang="es-CL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6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Elementos visuales:</a:t>
            </a:r>
          </a:p>
        </p:txBody>
      </p:sp>
      <p:pic>
        <p:nvPicPr>
          <p:cNvPr id="6" name="Picture 2" descr="Clean Dashboard Example Slide Design for PowerPoint - SlideModel">
            <a:extLst>
              <a:ext uri="{FF2B5EF4-FFF2-40B4-BE49-F238E27FC236}">
                <a16:creationId xmlns:a16="http://schemas.microsoft.com/office/drawing/2014/main" id="{668AA5D1-DC28-4289-9E3C-64859F16B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2650" y="2727504"/>
            <a:ext cx="3751827" cy="2108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Coloribus Admin Dashboard Admin Panel">
            <a:extLst>
              <a:ext uri="{FF2B5EF4-FFF2-40B4-BE49-F238E27FC236}">
                <a16:creationId xmlns:a16="http://schemas.microsoft.com/office/drawing/2014/main" id="{AF1B9E83-6799-4D30-BA70-28591F394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9036" y="4843723"/>
            <a:ext cx="3514680" cy="1862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Top 80 Cool Websites of 2013 – The Design Work">
            <a:extLst>
              <a:ext uri="{FF2B5EF4-FFF2-40B4-BE49-F238E27FC236}">
                <a16:creationId xmlns:a16="http://schemas.microsoft.com/office/drawing/2014/main" id="{918E25B3-5786-43E0-82FE-07CD546681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9366" y="2727504"/>
            <a:ext cx="2805201" cy="2224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2" descr="Ecology Icons, Icon, Eco PNG and Vector with Transparent ...">
            <a:extLst>
              <a:ext uri="{FF2B5EF4-FFF2-40B4-BE49-F238E27FC236}">
                <a16:creationId xmlns:a16="http://schemas.microsoft.com/office/drawing/2014/main" id="{CAFDC6AF-B7BC-4ABF-A776-29790D0A2A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5" t="14375" r="6376"/>
          <a:stretch/>
        </p:blipFill>
        <p:spPr bwMode="auto">
          <a:xfrm>
            <a:off x="8722342" y="4932238"/>
            <a:ext cx="1910161" cy="1921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5DC937BB-98EC-4073-A871-18825ACB4B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220" y="4959752"/>
            <a:ext cx="4071637" cy="1746753"/>
          </a:xfrm>
          <a:prstGeom prst="rect">
            <a:avLst/>
          </a:prstGeom>
        </p:spPr>
      </p:pic>
      <p:pic>
        <p:nvPicPr>
          <p:cNvPr id="11" name="Picture 4" descr="22 Free VueJS Admin Templates For Web Applications 2020 - Colorlib">
            <a:extLst>
              <a:ext uri="{FF2B5EF4-FFF2-40B4-BE49-F238E27FC236}">
                <a16:creationId xmlns:a16="http://schemas.microsoft.com/office/drawing/2014/main" id="{391C7C9F-E540-4DE9-9F26-8FB9BD90A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4566" y="2734937"/>
            <a:ext cx="3178085" cy="2224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7395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26B564CE-B50F-483F-B255-E7C99875484D}"/>
              </a:ext>
            </a:extLst>
          </p:cNvPr>
          <p:cNvSpPr txBox="1"/>
          <p:nvPr/>
        </p:nvSpPr>
        <p:spPr>
          <a:xfrm>
            <a:off x="2639616" y="476672"/>
            <a:ext cx="69127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800" dirty="0">
                <a:latin typeface="Arial" panose="020B0604020202020204" pitchFamily="34" charset="0"/>
                <a:cs typeface="Arial" panose="020B0604020202020204" pitchFamily="34" charset="0"/>
              </a:rPr>
              <a:t>Data ICC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81ED206-117D-4331-832B-1E05C6C86667}"/>
              </a:ext>
            </a:extLst>
          </p:cNvPr>
          <p:cNvSpPr txBox="1"/>
          <p:nvPr/>
        </p:nvSpPr>
        <p:spPr>
          <a:xfrm>
            <a:off x="911424" y="1844824"/>
            <a:ext cx="101531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dirty="0"/>
              <a:t>Algunos avances:</a:t>
            </a:r>
          </a:p>
          <a:p>
            <a:pPr algn="just"/>
            <a:endParaRPr lang="es-CL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dirty="0"/>
              <a:t>Descarga de más datos y organización de estos en carpetas</a:t>
            </a:r>
          </a:p>
          <a:p>
            <a:pPr algn="just"/>
            <a:endParaRPr lang="es-CL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dirty="0"/>
              <a:t>Organización general de las secciones del Data en planilla Excel</a:t>
            </a:r>
          </a:p>
          <a:p>
            <a:pPr algn="just"/>
            <a:endParaRPr lang="es-CL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dirty="0"/>
              <a:t>Definición de algunos productos inmediatos</a:t>
            </a:r>
          </a:p>
          <a:p>
            <a:pPr algn="just"/>
            <a:endParaRPr lang="es-CL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dirty="0"/>
              <a:t>Definición de productos a corto plazo</a:t>
            </a:r>
          </a:p>
        </p:txBody>
      </p:sp>
    </p:spTree>
    <p:extLst>
      <p:ext uri="{BB962C8B-B14F-4D97-AF65-F5344CB8AC3E}">
        <p14:creationId xmlns:p14="http://schemas.microsoft.com/office/powerpoint/2010/main" val="3024261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0F9247D-432D-1748-A5A3-121276B44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Productos Inmediatos Data ICC</a:t>
            </a:r>
          </a:p>
        </p:txBody>
      </p:sp>
      <p:sp>
        <p:nvSpPr>
          <p:cNvPr id="128" name="Marcador de texto 127">
            <a:extLst>
              <a:ext uri="{FF2B5EF4-FFF2-40B4-BE49-F238E27FC236}">
                <a16:creationId xmlns:a16="http://schemas.microsoft.com/office/drawing/2014/main" id="{FB742829-A557-E84E-A672-4D9B38EC10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/>
          <a:p>
            <a:pPr rtl="0"/>
            <a:r>
              <a:rPr lang="es-ES" sz="1400" dirty="0"/>
              <a:t>Emisiones de GEI en Chile 1990-2017*</a:t>
            </a:r>
          </a:p>
        </p:txBody>
      </p:sp>
      <p:sp>
        <p:nvSpPr>
          <p:cNvPr id="129" name="Marcador de texto 128">
            <a:extLst>
              <a:ext uri="{FF2B5EF4-FFF2-40B4-BE49-F238E27FC236}">
                <a16:creationId xmlns:a16="http://schemas.microsoft.com/office/drawing/2014/main" id="{C806BE40-8246-6F46-93E1-8B400E56B9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43309" y="1220929"/>
            <a:ext cx="1401684" cy="1019328"/>
          </a:xfrm>
        </p:spPr>
        <p:txBody>
          <a:bodyPr rtlCol="0"/>
          <a:lstStyle/>
          <a:p>
            <a:pPr rtl="0"/>
            <a:r>
              <a:rPr lang="es-ES" sz="1200" dirty="0"/>
              <a:t>Evolución de Precipitaciones, temperatura y aridez en Chile</a:t>
            </a:r>
          </a:p>
        </p:txBody>
      </p:sp>
      <p:sp>
        <p:nvSpPr>
          <p:cNvPr id="130" name="Marcador de texto 129">
            <a:extLst>
              <a:ext uri="{FF2B5EF4-FFF2-40B4-BE49-F238E27FC236}">
                <a16:creationId xmlns:a16="http://schemas.microsoft.com/office/drawing/2014/main" id="{F9DB03D8-6632-FB40-A816-D558522EC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209042">
            <a:off x="4612273" y="1413626"/>
            <a:ext cx="1351128" cy="1118280"/>
          </a:xfrm>
        </p:spPr>
        <p:txBody>
          <a:bodyPr rtlCol="0"/>
          <a:lstStyle/>
          <a:p>
            <a:pPr rtl="0"/>
            <a:r>
              <a:rPr lang="es-ES" sz="1400" dirty="0"/>
              <a:t>Impacto de los desastres naturales en Chile </a:t>
            </a:r>
          </a:p>
        </p:txBody>
      </p:sp>
      <p:sp>
        <p:nvSpPr>
          <p:cNvPr id="131" name="Marcador de texto 130">
            <a:extLst>
              <a:ext uri="{FF2B5EF4-FFF2-40B4-BE49-F238E27FC236}">
                <a16:creationId xmlns:a16="http://schemas.microsoft.com/office/drawing/2014/main" id="{B16D21D0-8C2C-BA4B-AD11-EAE90533AA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46221" y="1168057"/>
            <a:ext cx="1584825" cy="1403870"/>
          </a:xfrm>
        </p:spPr>
        <p:txBody>
          <a:bodyPr rtlCol="0"/>
          <a:lstStyle/>
          <a:p>
            <a:pPr rtl="0"/>
            <a:r>
              <a:rPr lang="es-ES" sz="1350" dirty="0"/>
              <a:t>Sección Políticas e Institucionalidad para enfrentar al Cambio Climático Global y en Chile</a:t>
            </a:r>
          </a:p>
        </p:txBody>
      </p:sp>
      <p:sp>
        <p:nvSpPr>
          <p:cNvPr id="132" name="Marcador de texto 131">
            <a:extLst>
              <a:ext uri="{FF2B5EF4-FFF2-40B4-BE49-F238E27FC236}">
                <a16:creationId xmlns:a16="http://schemas.microsoft.com/office/drawing/2014/main" id="{98CD677E-1B84-AF48-BD34-FE9687ADA7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rot="21396341">
            <a:off x="8543131" y="1130177"/>
            <a:ext cx="1544566" cy="1515164"/>
          </a:xfrm>
        </p:spPr>
        <p:txBody>
          <a:bodyPr rtlCol="0"/>
          <a:lstStyle/>
          <a:p>
            <a:pPr rtl="0"/>
            <a:r>
              <a:rPr lang="es-ES" sz="1350" dirty="0"/>
              <a:t>Sección Planes de Acción, Reportes y Literatura asociada al Cambio Climático Global y en Chile</a:t>
            </a:r>
          </a:p>
        </p:txBody>
      </p:sp>
      <p:grpSp>
        <p:nvGrpSpPr>
          <p:cNvPr id="254" name="Grupo 68" title="icono de marca de verificación">
            <a:extLst>
              <a:ext uri="{FF2B5EF4-FFF2-40B4-BE49-F238E27FC236}">
                <a16:creationId xmlns:a16="http://schemas.microsoft.com/office/drawing/2014/main" id="{1053195D-E21C-4A4B-9971-69AE39EECBD4}"/>
              </a:ext>
            </a:extLst>
          </p:cNvPr>
          <p:cNvGrpSpPr>
            <a:grpSpLocks/>
          </p:cNvGrpSpPr>
          <p:nvPr/>
        </p:nvGrpSpPr>
        <p:grpSpPr bwMode="auto">
          <a:xfrm rot="243140">
            <a:off x="226884" y="1357890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255" name="Forma libre: Forma 16">
              <a:extLst>
                <a:ext uri="{FF2B5EF4-FFF2-40B4-BE49-F238E27FC236}">
                  <a16:creationId xmlns:a16="http://schemas.microsoft.com/office/drawing/2014/main" id="{420191EC-61A0-D245-BE88-A57D01DD1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256" name="Forma libre: Forma 17">
              <a:extLst>
                <a:ext uri="{FF2B5EF4-FFF2-40B4-BE49-F238E27FC236}">
                  <a16:creationId xmlns:a16="http://schemas.microsoft.com/office/drawing/2014/main" id="{27152FDE-622B-8A4A-8DA0-349F72685A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26" name="Grupo 68" title="icono de marca de verificación">
            <a:extLst>
              <a:ext uri="{FF2B5EF4-FFF2-40B4-BE49-F238E27FC236}">
                <a16:creationId xmlns:a16="http://schemas.microsoft.com/office/drawing/2014/main" id="{2662A854-0423-6942-9718-55C73E444996}"/>
              </a:ext>
            </a:extLst>
          </p:cNvPr>
          <p:cNvGrpSpPr>
            <a:grpSpLocks/>
          </p:cNvGrpSpPr>
          <p:nvPr/>
        </p:nvGrpSpPr>
        <p:grpSpPr bwMode="auto">
          <a:xfrm>
            <a:off x="10771847" y="4444733"/>
            <a:ext cx="506282" cy="508267"/>
            <a:chOff x="3761709" y="4826643"/>
            <a:chExt cx="405882" cy="405882"/>
          </a:xfrm>
        </p:grpSpPr>
        <p:sp>
          <p:nvSpPr>
            <p:cNvPr id="327" name="Forma libre: Forma 16">
              <a:extLst>
                <a:ext uri="{FF2B5EF4-FFF2-40B4-BE49-F238E27FC236}">
                  <a16:creationId xmlns:a16="http://schemas.microsoft.com/office/drawing/2014/main" id="{D1CCD465-98CD-9746-8F48-C630AE156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28" name="Forma libre: Forma 17">
              <a:extLst>
                <a:ext uri="{FF2B5EF4-FFF2-40B4-BE49-F238E27FC236}">
                  <a16:creationId xmlns:a16="http://schemas.microsoft.com/office/drawing/2014/main" id="{1D14B14B-9E64-CB4B-A3AD-2EBC373D4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0" name="Forma libre: Forma 19" title="icono de mujer">
            <a:extLst>
              <a:ext uri="{FF2B5EF4-FFF2-40B4-BE49-F238E27FC236}">
                <a16:creationId xmlns:a16="http://schemas.microsoft.com/office/drawing/2014/main" id="{7BE7C412-4B84-5D41-8503-7404AB5E6B44}"/>
              </a:ext>
            </a:extLst>
          </p:cNvPr>
          <p:cNvSpPr>
            <a:spLocks/>
          </p:cNvSpPr>
          <p:nvPr/>
        </p:nvSpPr>
        <p:spPr bwMode="auto">
          <a:xfrm>
            <a:off x="3333805" y="3875811"/>
            <a:ext cx="611188" cy="655637"/>
          </a:xfrm>
          <a:custGeom>
            <a:avLst/>
            <a:gdLst>
              <a:gd name="T0" fmla="*/ 289106 w 612512"/>
              <a:gd name="T1" fmla="*/ 5535 h 656790"/>
              <a:gd name="T2" fmla="*/ 37460 w 612512"/>
              <a:gd name="T3" fmla="*/ 257181 h 656790"/>
              <a:gd name="T4" fmla="*/ 43363 w 612512"/>
              <a:gd name="T5" fmla="*/ 324336 h 656790"/>
              <a:gd name="T6" fmla="*/ 8679 w 612512"/>
              <a:gd name="T7" fmla="*/ 522849 h 656790"/>
              <a:gd name="T8" fmla="*/ 5727 w 612512"/>
              <a:gd name="T9" fmla="*/ 533181 h 656790"/>
              <a:gd name="T10" fmla="*/ 11631 w 612512"/>
              <a:gd name="T11" fmla="*/ 542774 h 656790"/>
              <a:gd name="T12" fmla="*/ 199074 w 612512"/>
              <a:gd name="T13" fmla="*/ 595170 h 656790"/>
              <a:gd name="T14" fmla="*/ 305341 w 612512"/>
              <a:gd name="T15" fmla="*/ 656421 h 656790"/>
              <a:gd name="T16" fmla="*/ 412347 w 612512"/>
              <a:gd name="T17" fmla="*/ 595170 h 656790"/>
              <a:gd name="T18" fmla="*/ 603480 w 612512"/>
              <a:gd name="T19" fmla="*/ 542774 h 656790"/>
              <a:gd name="T20" fmla="*/ 609384 w 612512"/>
              <a:gd name="T21" fmla="*/ 533181 h 656790"/>
              <a:gd name="T22" fmla="*/ 606432 w 612512"/>
              <a:gd name="T23" fmla="*/ 522111 h 656790"/>
              <a:gd name="T24" fmla="*/ 568057 w 612512"/>
              <a:gd name="T25" fmla="*/ 335406 h 656790"/>
              <a:gd name="T26" fmla="*/ 573961 w 612512"/>
              <a:gd name="T27" fmla="*/ 267513 h 656790"/>
              <a:gd name="T28" fmla="*/ 416036 w 612512"/>
              <a:gd name="T29" fmla="*/ 63096 h 656790"/>
              <a:gd name="T30" fmla="*/ 289106 w 612512"/>
              <a:gd name="T31" fmla="*/ 5535 h 656790"/>
              <a:gd name="T32" fmla="*/ 289106 w 612512"/>
              <a:gd name="T33" fmla="*/ 5535 h 656790"/>
              <a:gd name="T34" fmla="*/ 404229 w 612512"/>
              <a:gd name="T35" fmla="*/ 223235 h 656790"/>
              <a:gd name="T36" fmla="*/ 463266 w 612512"/>
              <a:gd name="T37" fmla="*/ 378208 h 656790"/>
              <a:gd name="T38" fmla="*/ 395373 w 612512"/>
              <a:gd name="T39" fmla="*/ 574507 h 656790"/>
              <a:gd name="T40" fmla="*/ 395373 w 612512"/>
              <a:gd name="T41" fmla="*/ 575245 h 656790"/>
              <a:gd name="T42" fmla="*/ 307555 w 612512"/>
              <a:gd name="T43" fmla="*/ 629854 h 656790"/>
              <a:gd name="T44" fmla="*/ 219737 w 612512"/>
              <a:gd name="T45" fmla="*/ 575245 h 656790"/>
              <a:gd name="T46" fmla="*/ 218999 w 612512"/>
              <a:gd name="T47" fmla="*/ 574507 h 656790"/>
              <a:gd name="T48" fmla="*/ 151844 w 612512"/>
              <a:gd name="T49" fmla="*/ 417320 h 656790"/>
              <a:gd name="T50" fmla="*/ 266229 w 612512"/>
              <a:gd name="T51" fmla="*/ 318433 h 656790"/>
              <a:gd name="T52" fmla="*/ 297223 w 612512"/>
              <a:gd name="T53" fmla="*/ 310315 h 656790"/>
              <a:gd name="T54" fmla="*/ 404229 w 612512"/>
              <a:gd name="T55" fmla="*/ 223235 h 656790"/>
              <a:gd name="T56" fmla="*/ 404229 w 612512"/>
              <a:gd name="T57" fmla="*/ 223235 h 656790"/>
              <a:gd name="T58" fmla="*/ 229331 w 612512"/>
              <a:gd name="T59" fmla="*/ 373780 h 656790"/>
              <a:gd name="T60" fmla="*/ 207930 w 612512"/>
              <a:gd name="T61" fmla="*/ 395181 h 656790"/>
              <a:gd name="T62" fmla="*/ 229331 w 612512"/>
              <a:gd name="T63" fmla="*/ 416582 h 656790"/>
              <a:gd name="T64" fmla="*/ 250732 w 612512"/>
              <a:gd name="T65" fmla="*/ 395181 h 656790"/>
              <a:gd name="T66" fmla="*/ 229331 w 612512"/>
              <a:gd name="T67" fmla="*/ 373780 h 656790"/>
              <a:gd name="T68" fmla="*/ 229331 w 612512"/>
              <a:gd name="T69" fmla="*/ 373780 h 656790"/>
              <a:gd name="T70" fmla="*/ 385042 w 612512"/>
              <a:gd name="T71" fmla="*/ 373780 h 656790"/>
              <a:gd name="T72" fmla="*/ 363640 w 612512"/>
              <a:gd name="T73" fmla="*/ 395181 h 656790"/>
              <a:gd name="T74" fmla="*/ 385042 w 612512"/>
              <a:gd name="T75" fmla="*/ 416582 h 656790"/>
              <a:gd name="T76" fmla="*/ 406443 w 612512"/>
              <a:gd name="T77" fmla="*/ 395181 h 656790"/>
              <a:gd name="T78" fmla="*/ 385042 w 612512"/>
              <a:gd name="T79" fmla="*/ 373780 h 656790"/>
              <a:gd name="T80" fmla="*/ 385042 w 612512"/>
              <a:gd name="T81" fmla="*/ 373780 h 656790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612512" h="656790">
                <a:moveTo>
                  <a:pt x="289106" y="5535"/>
                </a:moveTo>
                <a:cubicBezTo>
                  <a:pt x="134133" y="5535"/>
                  <a:pt x="37460" y="102208"/>
                  <a:pt x="37460" y="257181"/>
                </a:cubicBezTo>
                <a:cubicBezTo>
                  <a:pt x="37460" y="279320"/>
                  <a:pt x="40411" y="301459"/>
                  <a:pt x="43363" y="324336"/>
                </a:cubicBezTo>
                <a:cubicBezTo>
                  <a:pt x="52219" y="387063"/>
                  <a:pt x="61074" y="452742"/>
                  <a:pt x="8679" y="522849"/>
                </a:cubicBezTo>
                <a:cubicBezTo>
                  <a:pt x="6465" y="525801"/>
                  <a:pt x="4989" y="529491"/>
                  <a:pt x="5727" y="533181"/>
                </a:cubicBezTo>
                <a:cubicBezTo>
                  <a:pt x="6465" y="536871"/>
                  <a:pt x="8679" y="540561"/>
                  <a:pt x="11631" y="542774"/>
                </a:cubicBezTo>
                <a:cubicBezTo>
                  <a:pt x="13845" y="544250"/>
                  <a:pt x="70668" y="581149"/>
                  <a:pt x="199074" y="595170"/>
                </a:cubicBezTo>
                <a:cubicBezTo>
                  <a:pt x="231545" y="634282"/>
                  <a:pt x="269181" y="656421"/>
                  <a:pt x="305341" y="656421"/>
                </a:cubicBezTo>
                <a:cubicBezTo>
                  <a:pt x="341501" y="656421"/>
                  <a:pt x="379138" y="635020"/>
                  <a:pt x="412347" y="595170"/>
                </a:cubicBezTo>
                <a:cubicBezTo>
                  <a:pt x="541491" y="581149"/>
                  <a:pt x="601266" y="544250"/>
                  <a:pt x="603480" y="542774"/>
                </a:cubicBezTo>
                <a:cubicBezTo>
                  <a:pt x="607170" y="540561"/>
                  <a:pt x="608646" y="536871"/>
                  <a:pt x="609384" y="533181"/>
                </a:cubicBezTo>
                <a:cubicBezTo>
                  <a:pt x="610122" y="529491"/>
                  <a:pt x="609384" y="525063"/>
                  <a:pt x="606432" y="522111"/>
                </a:cubicBezTo>
                <a:cubicBezTo>
                  <a:pt x="553298" y="454218"/>
                  <a:pt x="560678" y="396657"/>
                  <a:pt x="568057" y="335406"/>
                </a:cubicBezTo>
                <a:cubicBezTo>
                  <a:pt x="571009" y="313267"/>
                  <a:pt x="573961" y="291128"/>
                  <a:pt x="573961" y="267513"/>
                </a:cubicBezTo>
                <a:cubicBezTo>
                  <a:pt x="573961" y="175267"/>
                  <a:pt x="532635" y="66786"/>
                  <a:pt x="416036" y="63096"/>
                </a:cubicBezTo>
                <a:cubicBezTo>
                  <a:pt x="369545" y="15866"/>
                  <a:pt x="321577" y="5535"/>
                  <a:pt x="289106" y="5535"/>
                </a:cubicBezTo>
                <a:close/>
                <a:moveTo>
                  <a:pt x="404229" y="223235"/>
                </a:moveTo>
                <a:cubicBezTo>
                  <a:pt x="424892" y="245374"/>
                  <a:pt x="463266" y="297032"/>
                  <a:pt x="463266" y="378208"/>
                </a:cubicBezTo>
                <a:cubicBezTo>
                  <a:pt x="463266" y="486689"/>
                  <a:pt x="395373" y="573769"/>
                  <a:pt x="395373" y="574507"/>
                </a:cubicBezTo>
                <a:cubicBezTo>
                  <a:pt x="395373" y="574507"/>
                  <a:pt x="395373" y="574507"/>
                  <a:pt x="395373" y="575245"/>
                </a:cubicBezTo>
                <a:cubicBezTo>
                  <a:pt x="367330" y="609929"/>
                  <a:pt x="336336" y="629854"/>
                  <a:pt x="307555" y="629854"/>
                </a:cubicBezTo>
                <a:cubicBezTo>
                  <a:pt x="278774" y="629854"/>
                  <a:pt x="247780" y="610667"/>
                  <a:pt x="219737" y="575245"/>
                </a:cubicBezTo>
                <a:cubicBezTo>
                  <a:pt x="219737" y="575245"/>
                  <a:pt x="219737" y="575245"/>
                  <a:pt x="218999" y="574507"/>
                </a:cubicBezTo>
                <a:cubicBezTo>
                  <a:pt x="218261" y="573769"/>
                  <a:pt x="151844" y="510304"/>
                  <a:pt x="151844" y="417320"/>
                </a:cubicBezTo>
                <a:cubicBezTo>
                  <a:pt x="151844" y="346475"/>
                  <a:pt x="212357" y="331716"/>
                  <a:pt x="266229" y="318433"/>
                </a:cubicBezTo>
                <a:cubicBezTo>
                  <a:pt x="277299" y="315481"/>
                  <a:pt x="287630" y="313267"/>
                  <a:pt x="297223" y="310315"/>
                </a:cubicBezTo>
                <a:cubicBezTo>
                  <a:pt x="360689" y="290390"/>
                  <a:pt x="390945" y="248326"/>
                  <a:pt x="404229" y="223235"/>
                </a:cubicBezTo>
                <a:close/>
                <a:moveTo>
                  <a:pt x="229331" y="373780"/>
                </a:moveTo>
                <a:cubicBezTo>
                  <a:pt x="217523" y="373780"/>
                  <a:pt x="207930" y="383374"/>
                  <a:pt x="207930" y="395181"/>
                </a:cubicBezTo>
                <a:cubicBezTo>
                  <a:pt x="207930" y="406989"/>
                  <a:pt x="217523" y="416582"/>
                  <a:pt x="229331" y="416582"/>
                </a:cubicBezTo>
                <a:cubicBezTo>
                  <a:pt x="241138" y="416582"/>
                  <a:pt x="250732" y="406989"/>
                  <a:pt x="250732" y="395181"/>
                </a:cubicBezTo>
                <a:cubicBezTo>
                  <a:pt x="249994" y="383374"/>
                  <a:pt x="241138" y="373780"/>
                  <a:pt x="229331" y="373780"/>
                </a:cubicBezTo>
                <a:close/>
                <a:moveTo>
                  <a:pt x="385042" y="373780"/>
                </a:moveTo>
                <a:cubicBezTo>
                  <a:pt x="373234" y="373780"/>
                  <a:pt x="363640" y="383374"/>
                  <a:pt x="363640" y="395181"/>
                </a:cubicBezTo>
                <a:cubicBezTo>
                  <a:pt x="363640" y="406989"/>
                  <a:pt x="373234" y="416582"/>
                  <a:pt x="385042" y="416582"/>
                </a:cubicBezTo>
                <a:cubicBezTo>
                  <a:pt x="396849" y="416582"/>
                  <a:pt x="406443" y="406989"/>
                  <a:pt x="406443" y="395181"/>
                </a:cubicBezTo>
                <a:cubicBezTo>
                  <a:pt x="406443" y="383374"/>
                  <a:pt x="396849" y="373780"/>
                  <a:pt x="385042" y="37378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2" name="Grupo 67" title="icono de candado">
            <a:extLst>
              <a:ext uri="{FF2B5EF4-FFF2-40B4-BE49-F238E27FC236}">
                <a16:creationId xmlns:a16="http://schemas.microsoft.com/office/drawing/2014/main" id="{AB0C536C-05B9-3246-8585-42F7407DB0F5}"/>
              </a:ext>
            </a:extLst>
          </p:cNvPr>
          <p:cNvGrpSpPr>
            <a:grpSpLocks/>
          </p:cNvGrpSpPr>
          <p:nvPr/>
        </p:nvGrpSpPr>
        <p:grpSpPr bwMode="auto">
          <a:xfrm>
            <a:off x="9438369" y="3941400"/>
            <a:ext cx="415672" cy="580239"/>
            <a:chOff x="2700513" y="4675360"/>
            <a:chExt cx="464919" cy="649411"/>
          </a:xfrm>
        </p:grpSpPr>
        <p:sp>
          <p:nvSpPr>
            <p:cNvPr id="333" name="Forma libre: Forma 28">
              <a:extLst>
                <a:ext uri="{FF2B5EF4-FFF2-40B4-BE49-F238E27FC236}">
                  <a16:creationId xmlns:a16="http://schemas.microsoft.com/office/drawing/2014/main" id="{1399577A-3C8E-134D-92D0-5188FEB09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513" y="4675360"/>
              <a:ext cx="464919" cy="649411"/>
            </a:xfrm>
            <a:custGeom>
              <a:avLst/>
              <a:gdLst>
                <a:gd name="T0" fmla="*/ 5535 w 464919"/>
                <a:gd name="T1" fmla="*/ 651256 h 649410"/>
                <a:gd name="T2" fmla="*/ 5535 w 464919"/>
                <a:gd name="T3" fmla="*/ 252016 h 649410"/>
                <a:gd name="T4" fmla="*/ 63834 w 464919"/>
                <a:gd name="T5" fmla="*/ 252016 h 649410"/>
                <a:gd name="T6" fmla="*/ 63834 w 464919"/>
                <a:gd name="T7" fmla="*/ 176743 h 649410"/>
                <a:gd name="T8" fmla="*/ 235042 w 464919"/>
                <a:gd name="T9" fmla="*/ 5535 h 649410"/>
                <a:gd name="T10" fmla="*/ 406251 w 464919"/>
                <a:gd name="T11" fmla="*/ 176743 h 649410"/>
                <a:gd name="T12" fmla="*/ 406251 w 464919"/>
                <a:gd name="T13" fmla="*/ 201834 h 649410"/>
                <a:gd name="T14" fmla="*/ 365662 w 464919"/>
                <a:gd name="T15" fmla="*/ 201834 h 649410"/>
                <a:gd name="T16" fmla="*/ 365662 w 464919"/>
                <a:gd name="T17" fmla="*/ 176743 h 649410"/>
                <a:gd name="T18" fmla="*/ 235042 w 464919"/>
                <a:gd name="T19" fmla="*/ 46123 h 649410"/>
                <a:gd name="T20" fmla="*/ 104422 w 464919"/>
                <a:gd name="T21" fmla="*/ 176743 h 649410"/>
                <a:gd name="T22" fmla="*/ 104422 w 464919"/>
                <a:gd name="T23" fmla="*/ 252016 h 649410"/>
                <a:gd name="T24" fmla="*/ 463074 w 464919"/>
                <a:gd name="T25" fmla="*/ 252016 h 649410"/>
                <a:gd name="T26" fmla="*/ 463074 w 464919"/>
                <a:gd name="T27" fmla="*/ 651256 h 649410"/>
                <a:gd name="T28" fmla="*/ 5535 w 464919"/>
                <a:gd name="T29" fmla="*/ 651256 h 649410"/>
                <a:gd name="T30" fmla="*/ 423224 w 464919"/>
                <a:gd name="T31" fmla="*/ 611406 h 649410"/>
                <a:gd name="T32" fmla="*/ 423224 w 464919"/>
                <a:gd name="T33" fmla="*/ 292604 h 649410"/>
                <a:gd name="T34" fmla="*/ 46123 w 464919"/>
                <a:gd name="T35" fmla="*/ 292604 h 649410"/>
                <a:gd name="T36" fmla="*/ 46123 w 464919"/>
                <a:gd name="T37" fmla="*/ 610668 h 649410"/>
                <a:gd name="T38" fmla="*/ 423224 w 464919"/>
                <a:gd name="T39" fmla="*/ 610668 h 649410"/>
                <a:gd name="T40" fmla="*/ 423224 w 464919"/>
                <a:gd name="T41" fmla="*/ 611406 h 64941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464919" h="649410">
                  <a:moveTo>
                    <a:pt x="5535" y="651255"/>
                  </a:moveTo>
                  <a:lnTo>
                    <a:pt x="5535" y="252016"/>
                  </a:lnTo>
                  <a:lnTo>
                    <a:pt x="63834" y="252016"/>
                  </a:lnTo>
                  <a:lnTo>
                    <a:pt x="63834" y="176743"/>
                  </a:lnTo>
                  <a:cubicBezTo>
                    <a:pt x="63834" y="82283"/>
                    <a:pt x="140583" y="5535"/>
                    <a:pt x="235042" y="5535"/>
                  </a:cubicBezTo>
                  <a:cubicBezTo>
                    <a:pt x="329502" y="5535"/>
                    <a:pt x="406251" y="82283"/>
                    <a:pt x="406251" y="176743"/>
                  </a:cubicBezTo>
                  <a:lnTo>
                    <a:pt x="406251" y="201834"/>
                  </a:lnTo>
                  <a:lnTo>
                    <a:pt x="365662" y="201834"/>
                  </a:lnTo>
                  <a:lnTo>
                    <a:pt x="365662" y="176743"/>
                  </a:lnTo>
                  <a:cubicBezTo>
                    <a:pt x="365662" y="104422"/>
                    <a:pt x="307363" y="46123"/>
                    <a:pt x="235042" y="46123"/>
                  </a:cubicBezTo>
                  <a:cubicBezTo>
                    <a:pt x="162722" y="46123"/>
                    <a:pt x="104422" y="104422"/>
                    <a:pt x="104422" y="176743"/>
                  </a:cubicBezTo>
                  <a:lnTo>
                    <a:pt x="104422" y="252016"/>
                  </a:lnTo>
                  <a:lnTo>
                    <a:pt x="463074" y="252016"/>
                  </a:lnTo>
                  <a:lnTo>
                    <a:pt x="463074" y="651255"/>
                  </a:lnTo>
                  <a:lnTo>
                    <a:pt x="5535" y="651255"/>
                  </a:lnTo>
                  <a:close/>
                  <a:moveTo>
                    <a:pt x="423224" y="611405"/>
                  </a:moveTo>
                  <a:lnTo>
                    <a:pt x="423224" y="292604"/>
                  </a:lnTo>
                  <a:lnTo>
                    <a:pt x="46123" y="292604"/>
                  </a:lnTo>
                  <a:lnTo>
                    <a:pt x="46123" y="610667"/>
                  </a:lnTo>
                  <a:lnTo>
                    <a:pt x="423224" y="610667"/>
                  </a:lnTo>
                  <a:lnTo>
                    <a:pt x="423224" y="61140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4" name="Forma libre: Forma 29">
              <a:extLst>
                <a:ext uri="{FF2B5EF4-FFF2-40B4-BE49-F238E27FC236}">
                  <a16:creationId xmlns:a16="http://schemas.microsoft.com/office/drawing/2014/main" id="{46DD04F0-590D-1648-BFD4-9C5E49C0F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8694" y="5024418"/>
              <a:ext cx="88556" cy="199251"/>
            </a:xfrm>
            <a:custGeom>
              <a:avLst/>
              <a:gdLst>
                <a:gd name="T0" fmla="*/ 26936 w 88556"/>
                <a:gd name="T1" fmla="*/ 200358 h 199251"/>
                <a:gd name="T2" fmla="*/ 26936 w 88556"/>
                <a:gd name="T3" fmla="*/ 83021 h 199251"/>
                <a:gd name="T4" fmla="*/ 5535 w 88556"/>
                <a:gd name="T5" fmla="*/ 46861 h 199251"/>
                <a:gd name="T6" fmla="*/ 46861 w 88556"/>
                <a:gd name="T7" fmla="*/ 5535 h 199251"/>
                <a:gd name="T8" fmla="*/ 88187 w 88556"/>
                <a:gd name="T9" fmla="*/ 46861 h 199251"/>
                <a:gd name="T10" fmla="*/ 66786 w 88556"/>
                <a:gd name="T11" fmla="*/ 83021 h 199251"/>
                <a:gd name="T12" fmla="*/ 66786 w 88556"/>
                <a:gd name="T13" fmla="*/ 200358 h 199251"/>
                <a:gd name="T14" fmla="*/ 26936 w 88556"/>
                <a:gd name="T15" fmla="*/ 200358 h 19925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8556" h="199251">
                  <a:moveTo>
                    <a:pt x="26936" y="200358"/>
                  </a:moveTo>
                  <a:lnTo>
                    <a:pt x="26936" y="83021"/>
                  </a:lnTo>
                  <a:cubicBezTo>
                    <a:pt x="13652" y="75642"/>
                    <a:pt x="5535" y="61620"/>
                    <a:pt x="5535" y="46861"/>
                  </a:cubicBezTo>
                  <a:cubicBezTo>
                    <a:pt x="5535" y="23984"/>
                    <a:pt x="23984" y="5535"/>
                    <a:pt x="46861" y="5535"/>
                  </a:cubicBezTo>
                  <a:cubicBezTo>
                    <a:pt x="69738" y="5535"/>
                    <a:pt x="88187" y="23984"/>
                    <a:pt x="88187" y="46861"/>
                  </a:cubicBezTo>
                  <a:cubicBezTo>
                    <a:pt x="88187" y="61620"/>
                    <a:pt x="80069" y="75642"/>
                    <a:pt x="66786" y="83021"/>
                  </a:cubicBezTo>
                  <a:lnTo>
                    <a:pt x="66786" y="200358"/>
                  </a:lnTo>
                  <a:lnTo>
                    <a:pt x="26936" y="2003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5" name="Forma libre: Forma 31" title="icono de nave espacial">
            <a:extLst>
              <a:ext uri="{FF2B5EF4-FFF2-40B4-BE49-F238E27FC236}">
                <a16:creationId xmlns:a16="http://schemas.microsoft.com/office/drawing/2014/main" id="{4E9C8F17-C2F1-A644-8EBD-67758DB2F1C4}"/>
              </a:ext>
            </a:extLst>
          </p:cNvPr>
          <p:cNvSpPr>
            <a:spLocks/>
          </p:cNvSpPr>
          <p:nvPr/>
        </p:nvSpPr>
        <p:spPr bwMode="auto">
          <a:xfrm rot="5212377">
            <a:off x="7684433" y="4340938"/>
            <a:ext cx="384175" cy="863600"/>
          </a:xfrm>
          <a:custGeom>
            <a:avLst/>
            <a:gdLst/>
            <a:ahLst/>
            <a:cxnLst/>
            <a:rect l="0" t="0" r="r" b="b"/>
            <a:pathLst>
              <a:path w="383742" h="863421">
                <a:moveTo>
                  <a:pt x="193716" y="5535"/>
                </a:moveTo>
                <a:lnTo>
                  <a:pt x="184861" y="15128"/>
                </a:lnTo>
                <a:cubicBezTo>
                  <a:pt x="184861" y="15128"/>
                  <a:pt x="121396" y="80069"/>
                  <a:pt x="90401" y="173053"/>
                </a:cubicBezTo>
                <a:cubicBezTo>
                  <a:pt x="80069" y="202572"/>
                  <a:pt x="74166" y="236518"/>
                  <a:pt x="74166" y="272679"/>
                </a:cubicBezTo>
                <a:cubicBezTo>
                  <a:pt x="74166" y="316957"/>
                  <a:pt x="79331" y="384850"/>
                  <a:pt x="85235" y="447577"/>
                </a:cubicBezTo>
                <a:lnTo>
                  <a:pt x="5535" y="526539"/>
                </a:lnTo>
                <a:lnTo>
                  <a:pt x="16604" y="647566"/>
                </a:lnTo>
                <a:lnTo>
                  <a:pt x="99994" y="597384"/>
                </a:lnTo>
                <a:cubicBezTo>
                  <a:pt x="99994" y="598122"/>
                  <a:pt x="100733" y="604026"/>
                  <a:pt x="100733" y="604026"/>
                </a:cubicBezTo>
                <a:lnTo>
                  <a:pt x="100733" y="606240"/>
                </a:lnTo>
                <a:lnTo>
                  <a:pt x="101470" y="608453"/>
                </a:lnTo>
                <a:cubicBezTo>
                  <a:pt x="101470" y="608453"/>
                  <a:pt x="103684" y="612143"/>
                  <a:pt x="106636" y="615095"/>
                </a:cubicBezTo>
                <a:cubicBezTo>
                  <a:pt x="108112" y="615833"/>
                  <a:pt x="109588" y="617309"/>
                  <a:pt x="111064" y="618047"/>
                </a:cubicBezTo>
                <a:lnTo>
                  <a:pt x="123609" y="668967"/>
                </a:lnTo>
                <a:cubicBezTo>
                  <a:pt x="123609" y="668967"/>
                  <a:pt x="124347" y="671181"/>
                  <a:pt x="125085" y="672657"/>
                </a:cubicBezTo>
                <a:cubicBezTo>
                  <a:pt x="125823" y="674133"/>
                  <a:pt x="127299" y="674870"/>
                  <a:pt x="128037" y="676346"/>
                </a:cubicBezTo>
                <a:cubicBezTo>
                  <a:pt x="130989" y="678560"/>
                  <a:pt x="133941" y="680775"/>
                  <a:pt x="139107" y="682988"/>
                </a:cubicBezTo>
                <a:cubicBezTo>
                  <a:pt x="148700" y="686678"/>
                  <a:pt x="164198" y="689630"/>
                  <a:pt x="191502" y="689630"/>
                </a:cubicBezTo>
                <a:cubicBezTo>
                  <a:pt x="218807" y="689630"/>
                  <a:pt x="234304" y="687416"/>
                  <a:pt x="243898" y="682988"/>
                </a:cubicBezTo>
                <a:cubicBezTo>
                  <a:pt x="249064" y="680775"/>
                  <a:pt x="252016" y="678560"/>
                  <a:pt x="254967" y="676346"/>
                </a:cubicBezTo>
                <a:cubicBezTo>
                  <a:pt x="256443" y="674870"/>
                  <a:pt x="257181" y="674133"/>
                  <a:pt x="257919" y="672657"/>
                </a:cubicBezTo>
                <a:cubicBezTo>
                  <a:pt x="258657" y="671181"/>
                  <a:pt x="259395" y="668967"/>
                  <a:pt x="259395" y="668967"/>
                </a:cubicBezTo>
                <a:lnTo>
                  <a:pt x="272679" y="618047"/>
                </a:lnTo>
                <a:cubicBezTo>
                  <a:pt x="274155" y="617309"/>
                  <a:pt x="275630" y="615833"/>
                  <a:pt x="277106" y="615095"/>
                </a:cubicBezTo>
                <a:cubicBezTo>
                  <a:pt x="280058" y="612143"/>
                  <a:pt x="282272" y="608453"/>
                  <a:pt x="282272" y="608453"/>
                </a:cubicBezTo>
                <a:lnTo>
                  <a:pt x="283010" y="606240"/>
                </a:lnTo>
                <a:lnTo>
                  <a:pt x="283010" y="604026"/>
                </a:lnTo>
                <a:cubicBezTo>
                  <a:pt x="283010" y="604026"/>
                  <a:pt x="283748" y="598860"/>
                  <a:pt x="283748" y="597384"/>
                </a:cubicBezTo>
                <a:lnTo>
                  <a:pt x="366401" y="646828"/>
                </a:lnTo>
                <a:lnTo>
                  <a:pt x="378208" y="525802"/>
                </a:lnTo>
                <a:lnTo>
                  <a:pt x="299245" y="446839"/>
                </a:lnTo>
                <a:cubicBezTo>
                  <a:pt x="305149" y="383374"/>
                  <a:pt x="310315" y="315481"/>
                  <a:pt x="310315" y="271941"/>
                </a:cubicBezTo>
                <a:cubicBezTo>
                  <a:pt x="310315" y="235780"/>
                  <a:pt x="303673" y="202572"/>
                  <a:pt x="293342" y="173053"/>
                </a:cubicBezTo>
                <a:cubicBezTo>
                  <a:pt x="262347" y="80807"/>
                  <a:pt x="198882" y="15128"/>
                  <a:pt x="198882" y="15128"/>
                </a:cubicBezTo>
                <a:lnTo>
                  <a:pt x="193716" y="5535"/>
                </a:lnTo>
                <a:close/>
                <a:moveTo>
                  <a:pt x="193716" y="43171"/>
                </a:moveTo>
                <a:cubicBezTo>
                  <a:pt x="206262" y="57192"/>
                  <a:pt x="248326" y="106636"/>
                  <a:pt x="273417" y="181171"/>
                </a:cubicBezTo>
                <a:cubicBezTo>
                  <a:pt x="283010" y="209214"/>
                  <a:pt x="288914" y="239470"/>
                  <a:pt x="288914" y="272679"/>
                </a:cubicBezTo>
                <a:cubicBezTo>
                  <a:pt x="288914" y="315481"/>
                  <a:pt x="283748" y="384850"/>
                  <a:pt x="277106" y="448315"/>
                </a:cubicBezTo>
                <a:cubicBezTo>
                  <a:pt x="277106" y="449791"/>
                  <a:pt x="277106" y="450529"/>
                  <a:pt x="277106" y="452005"/>
                </a:cubicBezTo>
                <a:cubicBezTo>
                  <a:pt x="270465" y="526539"/>
                  <a:pt x="262347" y="592956"/>
                  <a:pt x="262347" y="597384"/>
                </a:cubicBezTo>
                <a:cubicBezTo>
                  <a:pt x="260871" y="598122"/>
                  <a:pt x="259395" y="599598"/>
                  <a:pt x="255706" y="601812"/>
                </a:cubicBezTo>
                <a:cubicBezTo>
                  <a:pt x="246850" y="605502"/>
                  <a:pt x="228401" y="609929"/>
                  <a:pt x="194454" y="609929"/>
                </a:cubicBezTo>
                <a:cubicBezTo>
                  <a:pt x="160508" y="609929"/>
                  <a:pt x="141321" y="605502"/>
                  <a:pt x="132465" y="601812"/>
                </a:cubicBezTo>
                <a:cubicBezTo>
                  <a:pt x="128775" y="600336"/>
                  <a:pt x="126561" y="598860"/>
                  <a:pt x="125823" y="597384"/>
                </a:cubicBezTo>
                <a:cubicBezTo>
                  <a:pt x="125085" y="592956"/>
                  <a:pt x="117706" y="528015"/>
                  <a:pt x="111064" y="453480"/>
                </a:cubicBezTo>
                <a:cubicBezTo>
                  <a:pt x="111064" y="452005"/>
                  <a:pt x="111064" y="450529"/>
                  <a:pt x="110326" y="448315"/>
                </a:cubicBezTo>
                <a:cubicBezTo>
                  <a:pt x="104422" y="384850"/>
                  <a:pt x="99257" y="316219"/>
                  <a:pt x="99257" y="272679"/>
                </a:cubicBezTo>
                <a:cubicBezTo>
                  <a:pt x="99257" y="239470"/>
                  <a:pt x="105160" y="209214"/>
                  <a:pt x="114754" y="181171"/>
                </a:cubicBezTo>
                <a:cubicBezTo>
                  <a:pt x="139107" y="106636"/>
                  <a:pt x="181171" y="57192"/>
                  <a:pt x="193716" y="43171"/>
                </a:cubicBezTo>
                <a:close/>
                <a:moveTo>
                  <a:pt x="150176" y="224711"/>
                </a:moveTo>
                <a:cubicBezTo>
                  <a:pt x="125823" y="249064"/>
                  <a:pt x="125823" y="288176"/>
                  <a:pt x="150176" y="311791"/>
                </a:cubicBezTo>
                <a:cubicBezTo>
                  <a:pt x="174529" y="336144"/>
                  <a:pt x="213641" y="336144"/>
                  <a:pt x="237256" y="311791"/>
                </a:cubicBezTo>
                <a:cubicBezTo>
                  <a:pt x="261609" y="287438"/>
                  <a:pt x="261609" y="248326"/>
                  <a:pt x="237256" y="224711"/>
                </a:cubicBezTo>
                <a:cubicBezTo>
                  <a:pt x="213641" y="200358"/>
                  <a:pt x="173791" y="200358"/>
                  <a:pt x="150176" y="224711"/>
                </a:cubicBezTo>
                <a:close/>
                <a:moveTo>
                  <a:pt x="167150" y="242422"/>
                </a:moveTo>
                <a:cubicBezTo>
                  <a:pt x="181909" y="227663"/>
                  <a:pt x="204786" y="227663"/>
                  <a:pt x="219545" y="242422"/>
                </a:cubicBezTo>
                <a:cubicBezTo>
                  <a:pt x="234304" y="257181"/>
                  <a:pt x="234304" y="280058"/>
                  <a:pt x="219545" y="294818"/>
                </a:cubicBezTo>
                <a:cubicBezTo>
                  <a:pt x="204786" y="309577"/>
                  <a:pt x="181909" y="309577"/>
                  <a:pt x="167150" y="294818"/>
                </a:cubicBezTo>
                <a:cubicBezTo>
                  <a:pt x="152390" y="280058"/>
                  <a:pt x="153128" y="256444"/>
                  <a:pt x="167150" y="242422"/>
                </a:cubicBezTo>
                <a:close/>
                <a:moveTo>
                  <a:pt x="31364" y="535395"/>
                </a:moveTo>
                <a:lnTo>
                  <a:pt x="87449" y="479309"/>
                </a:lnTo>
                <a:cubicBezTo>
                  <a:pt x="91139" y="516208"/>
                  <a:pt x="94829" y="547941"/>
                  <a:pt x="97043" y="570817"/>
                </a:cubicBezTo>
                <a:lnTo>
                  <a:pt x="37267" y="606240"/>
                </a:lnTo>
                <a:lnTo>
                  <a:pt x="31364" y="535395"/>
                </a:lnTo>
                <a:close/>
                <a:moveTo>
                  <a:pt x="140583" y="629117"/>
                </a:moveTo>
                <a:cubicBezTo>
                  <a:pt x="153866" y="632068"/>
                  <a:pt x="170101" y="634282"/>
                  <a:pt x="193716" y="634282"/>
                </a:cubicBezTo>
                <a:cubicBezTo>
                  <a:pt x="217331" y="634282"/>
                  <a:pt x="234304" y="632068"/>
                  <a:pt x="246850" y="629117"/>
                </a:cubicBezTo>
                <a:lnTo>
                  <a:pt x="239470" y="659373"/>
                </a:lnTo>
                <a:cubicBezTo>
                  <a:pt x="239470" y="659373"/>
                  <a:pt x="239470" y="659373"/>
                  <a:pt x="237256" y="660111"/>
                </a:cubicBezTo>
                <a:cubicBezTo>
                  <a:pt x="232091" y="662325"/>
                  <a:pt x="219545" y="665277"/>
                  <a:pt x="193716" y="665277"/>
                </a:cubicBezTo>
                <a:cubicBezTo>
                  <a:pt x="167887" y="665277"/>
                  <a:pt x="155342" y="662325"/>
                  <a:pt x="150176" y="660111"/>
                </a:cubicBezTo>
                <a:cubicBezTo>
                  <a:pt x="148700" y="659373"/>
                  <a:pt x="148700" y="659373"/>
                  <a:pt x="147962" y="659373"/>
                </a:cubicBezTo>
                <a:lnTo>
                  <a:pt x="140583" y="629117"/>
                </a:lnTo>
                <a:close/>
                <a:moveTo>
                  <a:pt x="299984" y="479309"/>
                </a:moveTo>
                <a:lnTo>
                  <a:pt x="356069" y="535395"/>
                </a:lnTo>
                <a:lnTo>
                  <a:pt x="349427" y="606240"/>
                </a:lnTo>
                <a:lnTo>
                  <a:pt x="290390" y="570817"/>
                </a:lnTo>
                <a:cubicBezTo>
                  <a:pt x="292604" y="547941"/>
                  <a:pt x="296294" y="516946"/>
                  <a:pt x="299984" y="479309"/>
                </a:cubicBezTo>
                <a:close/>
                <a:moveTo>
                  <a:pt x="146486" y="703651"/>
                </a:moveTo>
                <a:cubicBezTo>
                  <a:pt x="143535" y="728742"/>
                  <a:pt x="131727" y="743502"/>
                  <a:pt x="131727" y="766378"/>
                </a:cubicBezTo>
                <a:cubicBezTo>
                  <a:pt x="131727" y="778186"/>
                  <a:pt x="135417" y="790731"/>
                  <a:pt x="143535" y="804015"/>
                </a:cubicBezTo>
                <a:cubicBezTo>
                  <a:pt x="151652" y="818036"/>
                  <a:pt x="164935" y="833533"/>
                  <a:pt x="184861" y="853458"/>
                </a:cubicBezTo>
                <a:lnTo>
                  <a:pt x="193716" y="862314"/>
                </a:lnTo>
                <a:lnTo>
                  <a:pt x="202572" y="853458"/>
                </a:lnTo>
                <a:cubicBezTo>
                  <a:pt x="242422" y="813609"/>
                  <a:pt x="255706" y="787041"/>
                  <a:pt x="255706" y="763426"/>
                </a:cubicBezTo>
                <a:cubicBezTo>
                  <a:pt x="255706" y="739812"/>
                  <a:pt x="243898" y="724314"/>
                  <a:pt x="240946" y="703651"/>
                </a:cubicBezTo>
                <a:lnTo>
                  <a:pt x="216593" y="707341"/>
                </a:lnTo>
                <a:cubicBezTo>
                  <a:pt x="221021" y="733908"/>
                  <a:pt x="230615" y="749405"/>
                  <a:pt x="231352" y="764165"/>
                </a:cubicBezTo>
                <a:cubicBezTo>
                  <a:pt x="231352" y="776710"/>
                  <a:pt x="221759" y="795897"/>
                  <a:pt x="194454" y="826154"/>
                </a:cubicBezTo>
                <a:cubicBezTo>
                  <a:pt x="181909" y="812870"/>
                  <a:pt x="170839" y="800325"/>
                  <a:pt x="165674" y="791470"/>
                </a:cubicBezTo>
                <a:cubicBezTo>
                  <a:pt x="159032" y="780400"/>
                  <a:pt x="157556" y="773758"/>
                  <a:pt x="157556" y="767116"/>
                </a:cubicBezTo>
                <a:cubicBezTo>
                  <a:pt x="157556" y="753833"/>
                  <a:pt x="167887" y="737598"/>
                  <a:pt x="171577" y="707341"/>
                </a:cubicBezTo>
                <a:lnTo>
                  <a:pt x="146486" y="703651"/>
                </a:lnTo>
                <a:close/>
                <a:moveTo>
                  <a:pt x="238732" y="661587"/>
                </a:moveTo>
                <a:lnTo>
                  <a:pt x="238732" y="663063"/>
                </a:lnTo>
                <a:cubicBezTo>
                  <a:pt x="237994" y="662325"/>
                  <a:pt x="238732" y="662325"/>
                  <a:pt x="238732" y="66158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6" name="Grupo 69" title="icono de flecha">
            <a:extLst>
              <a:ext uri="{FF2B5EF4-FFF2-40B4-BE49-F238E27FC236}">
                <a16:creationId xmlns:a16="http://schemas.microsoft.com/office/drawing/2014/main" id="{88A064E8-DE19-D44B-93A3-577783A2CF6F}"/>
              </a:ext>
            </a:extLst>
          </p:cNvPr>
          <p:cNvGrpSpPr>
            <a:grpSpLocks/>
          </p:cNvGrpSpPr>
          <p:nvPr/>
        </p:nvGrpSpPr>
        <p:grpSpPr bwMode="auto">
          <a:xfrm>
            <a:off x="2141100" y="4492118"/>
            <a:ext cx="406400" cy="406400"/>
            <a:chOff x="8604984" y="4822953"/>
            <a:chExt cx="405882" cy="405882"/>
          </a:xfrm>
        </p:grpSpPr>
        <p:sp>
          <p:nvSpPr>
            <p:cNvPr id="337" name="Forma libre: Forma 35">
              <a:extLst>
                <a:ext uri="{FF2B5EF4-FFF2-40B4-BE49-F238E27FC236}">
                  <a16:creationId xmlns:a16="http://schemas.microsoft.com/office/drawing/2014/main" id="{0EB99278-B0A5-0648-9026-975D46E55D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4984" y="482295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4647 w 405881"/>
                <a:gd name="T11" fmla="*/ 364926 h 405881"/>
                <a:gd name="T12" fmla="*/ 363450 w 405881"/>
                <a:gd name="T13" fmla="*/ 364926 h 405881"/>
                <a:gd name="T14" fmla="*/ 363450 w 405881"/>
                <a:gd name="T15" fmla="*/ 42433 h 405881"/>
                <a:gd name="T16" fmla="*/ 44647 w 405881"/>
                <a:gd name="T17" fmla="*/ 42433 h 405881"/>
                <a:gd name="T18" fmla="*/ 44647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4647" y="364925"/>
                  </a:moveTo>
                  <a:lnTo>
                    <a:pt x="363449" y="364925"/>
                  </a:lnTo>
                  <a:lnTo>
                    <a:pt x="363449" y="42433"/>
                  </a:lnTo>
                  <a:lnTo>
                    <a:pt x="44647" y="42433"/>
                  </a:lnTo>
                  <a:lnTo>
                    <a:pt x="44647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8" name="Forma libre: Forma 36">
              <a:extLst>
                <a:ext uri="{FF2B5EF4-FFF2-40B4-BE49-F238E27FC236}">
                  <a16:creationId xmlns:a16="http://schemas.microsoft.com/office/drawing/2014/main" id="{B5E441D7-54AA-1C4C-ABF9-AB90BE791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2653" y="4905605"/>
              <a:ext cx="147593" cy="236149"/>
            </a:xfrm>
            <a:custGeom>
              <a:avLst/>
              <a:gdLst>
                <a:gd name="T0" fmla="*/ 31364 w 147593"/>
                <a:gd name="T1" fmla="*/ 237256 h 236149"/>
                <a:gd name="T2" fmla="*/ 5535 w 147593"/>
                <a:gd name="T3" fmla="*/ 211428 h 236149"/>
                <a:gd name="T4" fmla="*/ 95566 w 147593"/>
                <a:gd name="T5" fmla="*/ 121396 h 236149"/>
                <a:gd name="T6" fmla="*/ 5535 w 147593"/>
                <a:gd name="T7" fmla="*/ 31364 h 236149"/>
                <a:gd name="T8" fmla="*/ 32101 w 147593"/>
                <a:gd name="T9" fmla="*/ 5535 h 236149"/>
                <a:gd name="T10" fmla="*/ 147224 w 147593"/>
                <a:gd name="T11" fmla="*/ 121396 h 23614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47593" h="236149">
                  <a:moveTo>
                    <a:pt x="31364" y="237256"/>
                  </a:moveTo>
                  <a:lnTo>
                    <a:pt x="5535" y="211428"/>
                  </a:lnTo>
                  <a:lnTo>
                    <a:pt x="95566" y="121396"/>
                  </a:lnTo>
                  <a:lnTo>
                    <a:pt x="5535" y="31364"/>
                  </a:lnTo>
                  <a:lnTo>
                    <a:pt x="32101" y="5535"/>
                  </a:lnTo>
                  <a:lnTo>
                    <a:pt x="147224" y="121396"/>
                  </a:lnTo>
                  <a:lnTo>
                    <a:pt x="31364" y="23725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39" name="Grupo 61" title="icono de cubo de basura">
            <a:extLst>
              <a:ext uri="{FF2B5EF4-FFF2-40B4-BE49-F238E27FC236}">
                <a16:creationId xmlns:a16="http://schemas.microsoft.com/office/drawing/2014/main" id="{E4B8E558-FA0A-1B46-AA59-EDBB2589B332}"/>
              </a:ext>
            </a:extLst>
          </p:cNvPr>
          <p:cNvGrpSpPr>
            <a:grpSpLocks/>
          </p:cNvGrpSpPr>
          <p:nvPr/>
        </p:nvGrpSpPr>
        <p:grpSpPr bwMode="auto">
          <a:xfrm>
            <a:off x="822691" y="3928700"/>
            <a:ext cx="398462" cy="554038"/>
            <a:chOff x="4776413" y="2428251"/>
            <a:chExt cx="398502" cy="554951"/>
          </a:xfrm>
        </p:grpSpPr>
        <p:sp>
          <p:nvSpPr>
            <p:cNvPr id="340" name="Forma libre: Forma 37">
              <a:extLst>
                <a:ext uri="{FF2B5EF4-FFF2-40B4-BE49-F238E27FC236}">
                  <a16:creationId xmlns:a16="http://schemas.microsoft.com/office/drawing/2014/main" id="{0557435E-6E60-994D-813D-EA0BE6CD9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413" y="2428251"/>
              <a:ext cx="398502" cy="103315"/>
            </a:xfrm>
            <a:custGeom>
              <a:avLst/>
              <a:gdLst>
                <a:gd name="T0" fmla="*/ 309577 w 398502"/>
                <a:gd name="T1" fmla="*/ 71952 h 103315"/>
                <a:gd name="T2" fmla="*/ 274893 w 398502"/>
                <a:gd name="T3" fmla="*/ 5535 h 103315"/>
                <a:gd name="T4" fmla="*/ 130251 w 398502"/>
                <a:gd name="T5" fmla="*/ 5535 h 103315"/>
                <a:gd name="T6" fmla="*/ 94829 w 398502"/>
                <a:gd name="T7" fmla="*/ 71952 h 103315"/>
                <a:gd name="T8" fmla="*/ 5535 w 398502"/>
                <a:gd name="T9" fmla="*/ 71952 h 103315"/>
                <a:gd name="T10" fmla="*/ 5535 w 398502"/>
                <a:gd name="T11" fmla="*/ 101470 h 103315"/>
                <a:gd name="T12" fmla="*/ 399609 w 398502"/>
                <a:gd name="T13" fmla="*/ 101470 h 103315"/>
                <a:gd name="T14" fmla="*/ 399609 w 398502"/>
                <a:gd name="T15" fmla="*/ 71952 h 103315"/>
                <a:gd name="T16" fmla="*/ 309577 w 398502"/>
                <a:gd name="T17" fmla="*/ 71952 h 103315"/>
                <a:gd name="T18" fmla="*/ 147962 w 398502"/>
                <a:gd name="T19" fmla="*/ 35053 h 103315"/>
                <a:gd name="T20" fmla="*/ 257182 w 398502"/>
                <a:gd name="T21" fmla="*/ 35053 h 103315"/>
                <a:gd name="T22" fmla="*/ 276369 w 398502"/>
                <a:gd name="T23" fmla="*/ 71952 h 103315"/>
                <a:gd name="T24" fmla="*/ 128037 w 398502"/>
                <a:gd name="T25" fmla="*/ 71952 h 103315"/>
                <a:gd name="T26" fmla="*/ 147962 w 398502"/>
                <a:gd name="T27" fmla="*/ 35053 h 103315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398502" h="103315">
                  <a:moveTo>
                    <a:pt x="309577" y="71952"/>
                  </a:moveTo>
                  <a:lnTo>
                    <a:pt x="274893" y="5535"/>
                  </a:lnTo>
                  <a:lnTo>
                    <a:pt x="130251" y="5535"/>
                  </a:lnTo>
                  <a:lnTo>
                    <a:pt x="94829" y="71952"/>
                  </a:lnTo>
                  <a:lnTo>
                    <a:pt x="5535" y="71952"/>
                  </a:lnTo>
                  <a:lnTo>
                    <a:pt x="5535" y="101470"/>
                  </a:lnTo>
                  <a:lnTo>
                    <a:pt x="399609" y="101470"/>
                  </a:lnTo>
                  <a:lnTo>
                    <a:pt x="399609" y="71952"/>
                  </a:lnTo>
                  <a:lnTo>
                    <a:pt x="309577" y="71952"/>
                  </a:lnTo>
                  <a:close/>
                  <a:moveTo>
                    <a:pt x="147962" y="35053"/>
                  </a:moveTo>
                  <a:lnTo>
                    <a:pt x="257182" y="35053"/>
                  </a:lnTo>
                  <a:lnTo>
                    <a:pt x="276369" y="71952"/>
                  </a:lnTo>
                  <a:lnTo>
                    <a:pt x="128037" y="71952"/>
                  </a:lnTo>
                  <a:lnTo>
                    <a:pt x="147962" y="350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1" name="Forma libre: Forma 38">
              <a:extLst>
                <a:ext uri="{FF2B5EF4-FFF2-40B4-BE49-F238E27FC236}">
                  <a16:creationId xmlns:a16="http://schemas.microsoft.com/office/drawing/2014/main" id="{9C0B3FD8-9C1F-6A47-B67E-DDEB7B101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0456" y="2555574"/>
              <a:ext cx="44278" cy="361604"/>
            </a:xfrm>
            <a:custGeom>
              <a:avLst/>
              <a:gdLst>
                <a:gd name="T0" fmla="*/ 5631 w 44278"/>
                <a:gd name="T1" fmla="*/ 357572 h 361603"/>
                <a:gd name="T2" fmla="*/ 11818 w 44278"/>
                <a:gd name="T3" fmla="*/ 5631 h 361603"/>
                <a:gd name="T4" fmla="*/ 41331 w 44278"/>
                <a:gd name="T5" fmla="*/ 6150 h 361603"/>
                <a:gd name="T6" fmla="*/ 35144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357571"/>
                  </a:moveTo>
                  <a:lnTo>
                    <a:pt x="11818" y="5631"/>
                  </a:lnTo>
                  <a:lnTo>
                    <a:pt x="41331" y="6150"/>
                  </a:lnTo>
                  <a:lnTo>
                    <a:pt x="35144" y="358090"/>
                  </a:lnTo>
                  <a:lnTo>
                    <a:pt x="5631" y="35757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2" name="Forma libre: Forma 39">
              <a:extLst>
                <a:ext uri="{FF2B5EF4-FFF2-40B4-BE49-F238E27FC236}">
                  <a16:creationId xmlns:a16="http://schemas.microsoft.com/office/drawing/2014/main" id="{E158448C-B6F2-214D-B455-8A311C8D8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0263" y="2554775"/>
              <a:ext cx="44278" cy="361604"/>
            </a:xfrm>
            <a:custGeom>
              <a:avLst/>
              <a:gdLst>
                <a:gd name="T0" fmla="*/ 5631 w 44278"/>
                <a:gd name="T1" fmla="*/ 6150 h 361603"/>
                <a:gd name="T2" fmla="*/ 35144 w 44278"/>
                <a:gd name="T3" fmla="*/ 5631 h 361603"/>
                <a:gd name="T4" fmla="*/ 41336 w 44278"/>
                <a:gd name="T5" fmla="*/ 357572 h 361603"/>
                <a:gd name="T6" fmla="*/ 11823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6150"/>
                  </a:moveTo>
                  <a:lnTo>
                    <a:pt x="35144" y="5631"/>
                  </a:lnTo>
                  <a:lnTo>
                    <a:pt x="41336" y="357571"/>
                  </a:lnTo>
                  <a:lnTo>
                    <a:pt x="11823" y="358090"/>
                  </a:lnTo>
                  <a:lnTo>
                    <a:pt x="5631" y="615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3" name="Forma libre: Forma 40">
              <a:extLst>
                <a:ext uri="{FF2B5EF4-FFF2-40B4-BE49-F238E27FC236}">
                  <a16:creationId xmlns:a16="http://schemas.microsoft.com/office/drawing/2014/main" id="{D7800E67-A5A8-6049-AA58-830A9ECE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2980" y="2555181"/>
              <a:ext cx="346844" cy="428021"/>
            </a:xfrm>
            <a:custGeom>
              <a:avLst/>
              <a:gdLst>
                <a:gd name="T0" fmla="*/ 332454 w 346844"/>
                <a:gd name="T1" fmla="*/ 423963 h 428020"/>
                <a:gd name="T2" fmla="*/ 20294 w 346844"/>
                <a:gd name="T3" fmla="*/ 423963 h 428020"/>
                <a:gd name="T4" fmla="*/ 5535 w 346844"/>
                <a:gd name="T5" fmla="*/ 6273 h 428020"/>
                <a:gd name="T6" fmla="*/ 35053 w 346844"/>
                <a:gd name="T7" fmla="*/ 5535 h 428020"/>
                <a:gd name="T8" fmla="*/ 48337 w 346844"/>
                <a:gd name="T9" fmla="*/ 394444 h 428020"/>
                <a:gd name="T10" fmla="*/ 303673 w 346844"/>
                <a:gd name="T11" fmla="*/ 394444 h 428020"/>
                <a:gd name="T12" fmla="*/ 317695 w 346844"/>
                <a:gd name="T13" fmla="*/ 5535 h 428020"/>
                <a:gd name="T14" fmla="*/ 347213 w 346844"/>
                <a:gd name="T15" fmla="*/ 6273 h 42802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46844" h="428020">
                  <a:moveTo>
                    <a:pt x="332454" y="423962"/>
                  </a:moveTo>
                  <a:lnTo>
                    <a:pt x="20294" y="423962"/>
                  </a:lnTo>
                  <a:lnTo>
                    <a:pt x="5535" y="6273"/>
                  </a:lnTo>
                  <a:lnTo>
                    <a:pt x="35053" y="5535"/>
                  </a:lnTo>
                  <a:lnTo>
                    <a:pt x="48337" y="394443"/>
                  </a:lnTo>
                  <a:lnTo>
                    <a:pt x="303673" y="394443"/>
                  </a:lnTo>
                  <a:lnTo>
                    <a:pt x="317695" y="5535"/>
                  </a:lnTo>
                  <a:lnTo>
                    <a:pt x="347213" y="6273"/>
                  </a:lnTo>
                  <a:lnTo>
                    <a:pt x="332454" y="42396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44" name="Grupo 63" title="icono de dispositivo móvil">
            <a:extLst>
              <a:ext uri="{FF2B5EF4-FFF2-40B4-BE49-F238E27FC236}">
                <a16:creationId xmlns:a16="http://schemas.microsoft.com/office/drawing/2014/main" id="{7E573CCC-3785-814B-9D3A-5FB99B40B4FF}"/>
              </a:ext>
            </a:extLst>
          </p:cNvPr>
          <p:cNvGrpSpPr>
            <a:grpSpLocks/>
          </p:cNvGrpSpPr>
          <p:nvPr/>
        </p:nvGrpSpPr>
        <p:grpSpPr bwMode="auto">
          <a:xfrm>
            <a:off x="6446221" y="3904778"/>
            <a:ext cx="338137" cy="568325"/>
            <a:chOff x="6461929" y="2474005"/>
            <a:chExt cx="339465" cy="568234"/>
          </a:xfrm>
        </p:grpSpPr>
        <p:sp>
          <p:nvSpPr>
            <p:cNvPr id="345" name="Forma libre: Forma 50">
              <a:extLst>
                <a:ext uri="{FF2B5EF4-FFF2-40B4-BE49-F238E27FC236}">
                  <a16:creationId xmlns:a16="http://schemas.microsoft.com/office/drawing/2014/main" id="{40005EA1-E137-934E-8239-F50C306D9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1929" y="2474005"/>
              <a:ext cx="339465" cy="568234"/>
            </a:xfrm>
            <a:custGeom>
              <a:avLst/>
              <a:gdLst>
                <a:gd name="T0" fmla="*/ 5535 w 339464"/>
                <a:gd name="T1" fmla="*/ 5535 h 568234"/>
                <a:gd name="T2" fmla="*/ 5535 w 339464"/>
                <a:gd name="T3" fmla="*/ 564914 h 568234"/>
                <a:gd name="T4" fmla="*/ 338359 w 339464"/>
                <a:gd name="T5" fmla="*/ 564914 h 568234"/>
                <a:gd name="T6" fmla="*/ 338359 w 339464"/>
                <a:gd name="T7" fmla="*/ 5535 h 568234"/>
                <a:gd name="T8" fmla="*/ 5535 w 339464"/>
                <a:gd name="T9" fmla="*/ 5535 h 568234"/>
                <a:gd name="T10" fmla="*/ 308840 w 339464"/>
                <a:gd name="T11" fmla="*/ 35053 h 568234"/>
                <a:gd name="T12" fmla="*/ 308840 w 339464"/>
                <a:gd name="T13" fmla="*/ 79331 h 568234"/>
                <a:gd name="T14" fmla="*/ 35053 w 339464"/>
                <a:gd name="T15" fmla="*/ 79331 h 568234"/>
                <a:gd name="T16" fmla="*/ 35053 w 339464"/>
                <a:gd name="T17" fmla="*/ 35053 h 568234"/>
                <a:gd name="T18" fmla="*/ 308840 w 339464"/>
                <a:gd name="T19" fmla="*/ 35053 h 568234"/>
                <a:gd name="T20" fmla="*/ 308840 w 339464"/>
                <a:gd name="T21" fmla="*/ 108850 h 568234"/>
                <a:gd name="T22" fmla="*/ 308840 w 339464"/>
                <a:gd name="T23" fmla="*/ 420272 h 568234"/>
                <a:gd name="T24" fmla="*/ 35053 w 339464"/>
                <a:gd name="T25" fmla="*/ 420272 h 568234"/>
                <a:gd name="T26" fmla="*/ 35053 w 339464"/>
                <a:gd name="T27" fmla="*/ 108850 h 568234"/>
                <a:gd name="T28" fmla="*/ 308840 w 339464"/>
                <a:gd name="T29" fmla="*/ 108850 h 568234"/>
                <a:gd name="T30" fmla="*/ 35053 w 339464"/>
                <a:gd name="T31" fmla="*/ 535395 h 568234"/>
                <a:gd name="T32" fmla="*/ 35053 w 339464"/>
                <a:gd name="T33" fmla="*/ 449791 h 568234"/>
                <a:gd name="T34" fmla="*/ 308840 w 339464"/>
                <a:gd name="T35" fmla="*/ 449791 h 568234"/>
                <a:gd name="T36" fmla="*/ 308840 w 339464"/>
                <a:gd name="T37" fmla="*/ 535395 h 568234"/>
                <a:gd name="T38" fmla="*/ 35053 w 339464"/>
                <a:gd name="T39" fmla="*/ 535395 h 568234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339464" h="568234">
                  <a:moveTo>
                    <a:pt x="5535" y="5535"/>
                  </a:moveTo>
                  <a:lnTo>
                    <a:pt x="5535" y="564914"/>
                  </a:lnTo>
                  <a:lnTo>
                    <a:pt x="338358" y="564914"/>
                  </a:lnTo>
                  <a:lnTo>
                    <a:pt x="338358" y="5535"/>
                  </a:lnTo>
                  <a:lnTo>
                    <a:pt x="5535" y="5535"/>
                  </a:lnTo>
                  <a:close/>
                  <a:moveTo>
                    <a:pt x="308839" y="35053"/>
                  </a:moveTo>
                  <a:lnTo>
                    <a:pt x="308839" y="79331"/>
                  </a:lnTo>
                  <a:lnTo>
                    <a:pt x="35053" y="79331"/>
                  </a:lnTo>
                  <a:lnTo>
                    <a:pt x="35053" y="35053"/>
                  </a:lnTo>
                  <a:lnTo>
                    <a:pt x="308839" y="35053"/>
                  </a:lnTo>
                  <a:close/>
                  <a:moveTo>
                    <a:pt x="308839" y="108850"/>
                  </a:moveTo>
                  <a:lnTo>
                    <a:pt x="308839" y="420272"/>
                  </a:lnTo>
                  <a:lnTo>
                    <a:pt x="35053" y="420272"/>
                  </a:lnTo>
                  <a:lnTo>
                    <a:pt x="35053" y="108850"/>
                  </a:lnTo>
                  <a:lnTo>
                    <a:pt x="308839" y="108850"/>
                  </a:lnTo>
                  <a:close/>
                  <a:moveTo>
                    <a:pt x="35053" y="535395"/>
                  </a:moveTo>
                  <a:lnTo>
                    <a:pt x="35053" y="449791"/>
                  </a:lnTo>
                  <a:lnTo>
                    <a:pt x="308839" y="449791"/>
                  </a:lnTo>
                  <a:lnTo>
                    <a:pt x="308839" y="535395"/>
                  </a:lnTo>
                  <a:lnTo>
                    <a:pt x="35053" y="5353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6" name="Forma libre: Forma 51">
              <a:extLst>
                <a:ext uri="{FF2B5EF4-FFF2-40B4-BE49-F238E27FC236}">
                  <a16:creationId xmlns:a16="http://schemas.microsoft.com/office/drawing/2014/main" id="{7314DE54-1E05-E741-B3A2-100E0ABB8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998" y="2936895"/>
              <a:ext cx="44278" cy="44278"/>
            </a:xfrm>
            <a:custGeom>
              <a:avLst/>
              <a:gdLst>
                <a:gd name="T0" fmla="*/ 10700 w 44278"/>
                <a:gd name="T1" fmla="*/ 10516 h 44278"/>
                <a:gd name="T2" fmla="*/ 5535 w 44278"/>
                <a:gd name="T3" fmla="*/ 23799 h 44278"/>
                <a:gd name="T4" fmla="*/ 6273 w 44278"/>
                <a:gd name="T5" fmla="*/ 27489 h 44278"/>
                <a:gd name="T6" fmla="*/ 7010 w 44278"/>
                <a:gd name="T7" fmla="*/ 31179 h 44278"/>
                <a:gd name="T8" fmla="*/ 8486 w 44278"/>
                <a:gd name="T9" fmla="*/ 34131 h 44278"/>
                <a:gd name="T10" fmla="*/ 10700 w 44278"/>
                <a:gd name="T11" fmla="*/ 37083 h 44278"/>
                <a:gd name="T12" fmla="*/ 23984 w 44278"/>
                <a:gd name="T13" fmla="*/ 42249 h 44278"/>
                <a:gd name="T14" fmla="*/ 37267 w 44278"/>
                <a:gd name="T15" fmla="*/ 37083 h 44278"/>
                <a:gd name="T16" fmla="*/ 39481 w 44278"/>
                <a:gd name="T17" fmla="*/ 34131 h 44278"/>
                <a:gd name="T18" fmla="*/ 40957 w 44278"/>
                <a:gd name="T19" fmla="*/ 31179 h 44278"/>
                <a:gd name="T20" fmla="*/ 41695 w 44278"/>
                <a:gd name="T21" fmla="*/ 27489 h 44278"/>
                <a:gd name="T22" fmla="*/ 41695 w 44278"/>
                <a:gd name="T23" fmla="*/ 23799 h 44278"/>
                <a:gd name="T24" fmla="*/ 36529 w 44278"/>
                <a:gd name="T25" fmla="*/ 10516 h 44278"/>
                <a:gd name="T26" fmla="*/ 10700 w 44278"/>
                <a:gd name="T27" fmla="*/ 10516 h 4427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44278" h="44278">
                  <a:moveTo>
                    <a:pt x="10700" y="10516"/>
                  </a:moveTo>
                  <a:cubicBezTo>
                    <a:pt x="7010" y="14206"/>
                    <a:pt x="5535" y="18634"/>
                    <a:pt x="5535" y="23799"/>
                  </a:cubicBezTo>
                  <a:cubicBezTo>
                    <a:pt x="5535" y="25275"/>
                    <a:pt x="5535" y="26013"/>
                    <a:pt x="6273" y="27489"/>
                  </a:cubicBezTo>
                  <a:cubicBezTo>
                    <a:pt x="6273" y="28965"/>
                    <a:pt x="7010" y="29703"/>
                    <a:pt x="7010" y="31179"/>
                  </a:cubicBezTo>
                  <a:cubicBezTo>
                    <a:pt x="7749" y="32655"/>
                    <a:pt x="7749" y="33393"/>
                    <a:pt x="8486" y="34131"/>
                  </a:cubicBezTo>
                  <a:cubicBezTo>
                    <a:pt x="9225" y="34869"/>
                    <a:pt x="9962" y="36345"/>
                    <a:pt x="10700" y="37083"/>
                  </a:cubicBezTo>
                  <a:cubicBezTo>
                    <a:pt x="14390" y="40773"/>
                    <a:pt x="18818" y="42249"/>
                    <a:pt x="23984" y="42249"/>
                  </a:cubicBezTo>
                  <a:cubicBezTo>
                    <a:pt x="29149" y="42249"/>
                    <a:pt x="33577" y="40035"/>
                    <a:pt x="37267" y="37083"/>
                  </a:cubicBezTo>
                  <a:cubicBezTo>
                    <a:pt x="38005" y="36345"/>
                    <a:pt x="38743" y="35607"/>
                    <a:pt x="39481" y="34131"/>
                  </a:cubicBezTo>
                  <a:cubicBezTo>
                    <a:pt x="40219" y="33393"/>
                    <a:pt x="40957" y="31917"/>
                    <a:pt x="40957" y="31179"/>
                  </a:cubicBezTo>
                  <a:cubicBezTo>
                    <a:pt x="41695" y="30441"/>
                    <a:pt x="41695" y="28965"/>
                    <a:pt x="41695" y="27489"/>
                  </a:cubicBezTo>
                  <a:cubicBezTo>
                    <a:pt x="41695" y="26013"/>
                    <a:pt x="41695" y="25275"/>
                    <a:pt x="41695" y="23799"/>
                  </a:cubicBezTo>
                  <a:cubicBezTo>
                    <a:pt x="41695" y="18634"/>
                    <a:pt x="39481" y="14206"/>
                    <a:pt x="36529" y="10516"/>
                  </a:cubicBezTo>
                  <a:cubicBezTo>
                    <a:pt x="29888" y="3874"/>
                    <a:pt x="17342" y="3874"/>
                    <a:pt x="10700" y="105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169" name="Grupo 168" title="icono de engranaje">
            <a:extLst>
              <a:ext uri="{FF2B5EF4-FFF2-40B4-BE49-F238E27FC236}">
                <a16:creationId xmlns:a16="http://schemas.microsoft.com/office/drawing/2014/main" id="{D062EDD5-DD06-2949-A10E-AFC61D182A5C}"/>
              </a:ext>
            </a:extLst>
          </p:cNvPr>
          <p:cNvGrpSpPr/>
          <p:nvPr/>
        </p:nvGrpSpPr>
        <p:grpSpPr>
          <a:xfrm>
            <a:off x="4945857" y="4465547"/>
            <a:ext cx="568325" cy="566738"/>
            <a:chOff x="4945857" y="4465547"/>
            <a:chExt cx="568325" cy="566738"/>
          </a:xfrm>
        </p:grpSpPr>
        <p:sp>
          <p:nvSpPr>
            <p:cNvPr id="331" name="Forma libre: Forma 20">
              <a:extLst>
                <a:ext uri="{FF2B5EF4-FFF2-40B4-BE49-F238E27FC236}">
                  <a16:creationId xmlns:a16="http://schemas.microsoft.com/office/drawing/2014/main" id="{282E39F4-FDC6-F347-9A6B-5692C8DB6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5857" y="4465547"/>
              <a:ext cx="568325" cy="566738"/>
            </a:xfrm>
            <a:custGeom>
              <a:avLst/>
              <a:gdLst/>
              <a:ahLst/>
              <a:cxnLst/>
              <a:rect l="0" t="0" r="r" b="b"/>
              <a:pathLst>
                <a:path w="568234" h="568234">
                  <a:moveTo>
                    <a:pt x="566389" y="311791"/>
                  </a:moveTo>
                  <a:lnTo>
                    <a:pt x="566389" y="260133"/>
                  </a:lnTo>
                  <a:lnTo>
                    <a:pt x="521374" y="260133"/>
                  </a:lnTo>
                  <a:cubicBezTo>
                    <a:pt x="519898" y="246112"/>
                    <a:pt x="516946" y="232829"/>
                    <a:pt x="513256" y="220283"/>
                  </a:cubicBezTo>
                  <a:lnTo>
                    <a:pt x="555320" y="202572"/>
                  </a:lnTo>
                  <a:lnTo>
                    <a:pt x="535395" y="154604"/>
                  </a:lnTo>
                  <a:lnTo>
                    <a:pt x="493331" y="171577"/>
                  </a:lnTo>
                  <a:cubicBezTo>
                    <a:pt x="486689" y="159770"/>
                    <a:pt x="479309" y="147962"/>
                    <a:pt x="470454" y="137631"/>
                  </a:cubicBezTo>
                  <a:lnTo>
                    <a:pt x="502187" y="105898"/>
                  </a:lnTo>
                  <a:lnTo>
                    <a:pt x="466026" y="69738"/>
                  </a:lnTo>
                  <a:lnTo>
                    <a:pt x="434294" y="101470"/>
                  </a:lnTo>
                  <a:cubicBezTo>
                    <a:pt x="423962" y="92615"/>
                    <a:pt x="412155" y="85235"/>
                    <a:pt x="400347" y="78593"/>
                  </a:cubicBezTo>
                  <a:lnTo>
                    <a:pt x="417321" y="36529"/>
                  </a:lnTo>
                  <a:lnTo>
                    <a:pt x="369353" y="16604"/>
                  </a:lnTo>
                  <a:lnTo>
                    <a:pt x="351641" y="58668"/>
                  </a:lnTo>
                  <a:cubicBezTo>
                    <a:pt x="338358" y="54979"/>
                    <a:pt x="325075" y="52027"/>
                    <a:pt x="311791" y="50551"/>
                  </a:cubicBezTo>
                  <a:lnTo>
                    <a:pt x="311791" y="5535"/>
                  </a:lnTo>
                  <a:lnTo>
                    <a:pt x="260133" y="5535"/>
                  </a:lnTo>
                  <a:lnTo>
                    <a:pt x="260133" y="50551"/>
                  </a:lnTo>
                  <a:cubicBezTo>
                    <a:pt x="246112" y="52027"/>
                    <a:pt x="232829" y="54979"/>
                    <a:pt x="220283" y="58668"/>
                  </a:cubicBezTo>
                  <a:lnTo>
                    <a:pt x="202572" y="16604"/>
                  </a:lnTo>
                  <a:lnTo>
                    <a:pt x="154604" y="36529"/>
                  </a:lnTo>
                  <a:lnTo>
                    <a:pt x="171577" y="78593"/>
                  </a:lnTo>
                  <a:cubicBezTo>
                    <a:pt x="159770" y="85235"/>
                    <a:pt x="147963" y="92615"/>
                    <a:pt x="137631" y="101470"/>
                  </a:cubicBezTo>
                  <a:lnTo>
                    <a:pt x="105898" y="69738"/>
                  </a:lnTo>
                  <a:lnTo>
                    <a:pt x="69738" y="105898"/>
                  </a:lnTo>
                  <a:lnTo>
                    <a:pt x="101470" y="137631"/>
                  </a:lnTo>
                  <a:cubicBezTo>
                    <a:pt x="92615" y="147962"/>
                    <a:pt x="85236" y="159770"/>
                    <a:pt x="78594" y="171577"/>
                  </a:cubicBezTo>
                  <a:lnTo>
                    <a:pt x="36529" y="154604"/>
                  </a:lnTo>
                  <a:lnTo>
                    <a:pt x="16604" y="202572"/>
                  </a:lnTo>
                  <a:lnTo>
                    <a:pt x="58668" y="220283"/>
                  </a:lnTo>
                  <a:cubicBezTo>
                    <a:pt x="54979" y="233566"/>
                    <a:pt x="52027" y="246850"/>
                    <a:pt x="50551" y="260133"/>
                  </a:cubicBezTo>
                  <a:lnTo>
                    <a:pt x="5535" y="260133"/>
                  </a:lnTo>
                  <a:lnTo>
                    <a:pt x="5535" y="311791"/>
                  </a:lnTo>
                  <a:lnTo>
                    <a:pt x="50551" y="311791"/>
                  </a:lnTo>
                  <a:cubicBezTo>
                    <a:pt x="52027" y="325812"/>
                    <a:pt x="54979" y="339096"/>
                    <a:pt x="58668" y="351641"/>
                  </a:cubicBezTo>
                  <a:lnTo>
                    <a:pt x="16604" y="369352"/>
                  </a:lnTo>
                  <a:lnTo>
                    <a:pt x="36529" y="417320"/>
                  </a:lnTo>
                  <a:lnTo>
                    <a:pt x="78594" y="400347"/>
                  </a:lnTo>
                  <a:cubicBezTo>
                    <a:pt x="85236" y="412154"/>
                    <a:pt x="92615" y="423962"/>
                    <a:pt x="101470" y="434293"/>
                  </a:cubicBezTo>
                  <a:lnTo>
                    <a:pt x="69738" y="466026"/>
                  </a:lnTo>
                  <a:lnTo>
                    <a:pt x="105898" y="502186"/>
                  </a:lnTo>
                  <a:lnTo>
                    <a:pt x="137631" y="470454"/>
                  </a:lnTo>
                  <a:cubicBezTo>
                    <a:pt x="147963" y="479309"/>
                    <a:pt x="159770" y="486689"/>
                    <a:pt x="171577" y="493331"/>
                  </a:cubicBezTo>
                  <a:lnTo>
                    <a:pt x="154604" y="535395"/>
                  </a:lnTo>
                  <a:lnTo>
                    <a:pt x="202572" y="555320"/>
                  </a:lnTo>
                  <a:lnTo>
                    <a:pt x="220283" y="513256"/>
                  </a:lnTo>
                  <a:cubicBezTo>
                    <a:pt x="233567" y="516946"/>
                    <a:pt x="246850" y="519898"/>
                    <a:pt x="260133" y="521373"/>
                  </a:cubicBezTo>
                  <a:lnTo>
                    <a:pt x="260133" y="566389"/>
                  </a:lnTo>
                  <a:lnTo>
                    <a:pt x="311791" y="566389"/>
                  </a:lnTo>
                  <a:lnTo>
                    <a:pt x="311791" y="521373"/>
                  </a:lnTo>
                  <a:cubicBezTo>
                    <a:pt x="325812" y="519898"/>
                    <a:pt x="339096" y="516946"/>
                    <a:pt x="351641" y="513256"/>
                  </a:cubicBezTo>
                  <a:lnTo>
                    <a:pt x="369353" y="555320"/>
                  </a:lnTo>
                  <a:lnTo>
                    <a:pt x="417321" y="535395"/>
                  </a:lnTo>
                  <a:lnTo>
                    <a:pt x="400347" y="493331"/>
                  </a:lnTo>
                  <a:cubicBezTo>
                    <a:pt x="412155" y="486689"/>
                    <a:pt x="423962" y="479309"/>
                    <a:pt x="434294" y="470454"/>
                  </a:cubicBezTo>
                  <a:lnTo>
                    <a:pt x="466026" y="502186"/>
                  </a:lnTo>
                  <a:lnTo>
                    <a:pt x="502187" y="466026"/>
                  </a:lnTo>
                  <a:lnTo>
                    <a:pt x="470454" y="434293"/>
                  </a:lnTo>
                  <a:cubicBezTo>
                    <a:pt x="479309" y="423962"/>
                    <a:pt x="486689" y="412154"/>
                    <a:pt x="493331" y="400347"/>
                  </a:cubicBezTo>
                  <a:lnTo>
                    <a:pt x="535395" y="417320"/>
                  </a:lnTo>
                  <a:lnTo>
                    <a:pt x="555320" y="369352"/>
                  </a:lnTo>
                  <a:lnTo>
                    <a:pt x="513256" y="351641"/>
                  </a:lnTo>
                  <a:cubicBezTo>
                    <a:pt x="516946" y="338358"/>
                    <a:pt x="519898" y="325074"/>
                    <a:pt x="521374" y="311791"/>
                  </a:cubicBezTo>
                  <a:lnTo>
                    <a:pt x="566389" y="311791"/>
                  </a:lnTo>
                  <a:close/>
                  <a:moveTo>
                    <a:pt x="286700" y="480047"/>
                  </a:moveTo>
                  <a:cubicBezTo>
                    <a:pt x="179695" y="480047"/>
                    <a:pt x="92615" y="392967"/>
                    <a:pt x="92615" y="285962"/>
                  </a:cubicBezTo>
                  <a:cubicBezTo>
                    <a:pt x="92615" y="178957"/>
                    <a:pt x="179695" y="91877"/>
                    <a:pt x="286700" y="91877"/>
                  </a:cubicBezTo>
                  <a:cubicBezTo>
                    <a:pt x="393706" y="91877"/>
                    <a:pt x="480785" y="178957"/>
                    <a:pt x="480785" y="285962"/>
                  </a:cubicBezTo>
                  <a:cubicBezTo>
                    <a:pt x="480785" y="392967"/>
                    <a:pt x="393706" y="480047"/>
                    <a:pt x="286700" y="4800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7" name="Forma libre: Forma 21">
              <a:extLst>
                <a:ext uri="{FF2B5EF4-FFF2-40B4-BE49-F238E27FC236}">
                  <a16:creationId xmlns:a16="http://schemas.microsoft.com/office/drawing/2014/main" id="{3017CAE1-55E7-DA4F-9323-CD987A81BF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3406" y="4595306"/>
              <a:ext cx="303212" cy="303212"/>
            </a:xfrm>
            <a:custGeom>
              <a:avLst/>
              <a:gdLst>
                <a:gd name="T0" fmla="*/ 153128 w 302566"/>
                <a:gd name="T1" fmla="*/ 5535 h 302566"/>
                <a:gd name="T2" fmla="*/ 5535 w 302566"/>
                <a:gd name="T3" fmla="*/ 153128 h 302566"/>
                <a:gd name="T4" fmla="*/ 153128 w 302566"/>
                <a:gd name="T5" fmla="*/ 300721 h 302566"/>
                <a:gd name="T6" fmla="*/ 300721 w 302566"/>
                <a:gd name="T7" fmla="*/ 153128 h 302566"/>
                <a:gd name="T8" fmla="*/ 153128 w 302566"/>
                <a:gd name="T9" fmla="*/ 5535 h 302566"/>
                <a:gd name="T10" fmla="*/ 153128 w 302566"/>
                <a:gd name="T11" fmla="*/ 255705 h 302566"/>
                <a:gd name="T12" fmla="*/ 50551 w 302566"/>
                <a:gd name="T13" fmla="*/ 153128 h 302566"/>
                <a:gd name="T14" fmla="*/ 153128 w 302566"/>
                <a:gd name="T15" fmla="*/ 50551 h 302566"/>
                <a:gd name="T16" fmla="*/ 255705 w 302566"/>
                <a:gd name="T17" fmla="*/ 153128 h 302566"/>
                <a:gd name="T18" fmla="*/ 153128 w 302566"/>
                <a:gd name="T19" fmla="*/ 255705 h 30256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2566" h="302566">
                  <a:moveTo>
                    <a:pt x="153128" y="5535"/>
                  </a:moveTo>
                  <a:cubicBezTo>
                    <a:pt x="71952" y="5535"/>
                    <a:pt x="5535" y="71952"/>
                    <a:pt x="5535" y="153128"/>
                  </a:cubicBezTo>
                  <a:cubicBezTo>
                    <a:pt x="5535" y="234304"/>
                    <a:pt x="71952" y="300721"/>
                    <a:pt x="153128" y="300721"/>
                  </a:cubicBezTo>
                  <a:cubicBezTo>
                    <a:pt x="234304" y="300721"/>
                    <a:pt x="300721" y="234304"/>
                    <a:pt x="300721" y="153128"/>
                  </a:cubicBezTo>
                  <a:cubicBezTo>
                    <a:pt x="300721" y="71952"/>
                    <a:pt x="234304" y="5535"/>
                    <a:pt x="153128" y="5535"/>
                  </a:cubicBezTo>
                  <a:close/>
                  <a:moveTo>
                    <a:pt x="153128" y="255705"/>
                  </a:moveTo>
                  <a:cubicBezTo>
                    <a:pt x="96305" y="255705"/>
                    <a:pt x="50551" y="209952"/>
                    <a:pt x="50551" y="153128"/>
                  </a:cubicBezTo>
                  <a:cubicBezTo>
                    <a:pt x="50551" y="96305"/>
                    <a:pt x="96305" y="50551"/>
                    <a:pt x="153128" y="50551"/>
                  </a:cubicBezTo>
                  <a:cubicBezTo>
                    <a:pt x="209952" y="50551"/>
                    <a:pt x="255705" y="96305"/>
                    <a:pt x="255705" y="153128"/>
                  </a:cubicBezTo>
                  <a:cubicBezTo>
                    <a:pt x="255705" y="209214"/>
                    <a:pt x="209213" y="255705"/>
                    <a:pt x="153128" y="2557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77" name="Grupo 68" title="icono de marca de verificación">
            <a:extLst>
              <a:ext uri="{FF2B5EF4-FFF2-40B4-BE49-F238E27FC236}">
                <a16:creationId xmlns:a16="http://schemas.microsoft.com/office/drawing/2014/main" id="{91F0F345-BD4B-4BDB-B517-2CDB8EA44E5C}"/>
              </a:ext>
            </a:extLst>
          </p:cNvPr>
          <p:cNvGrpSpPr>
            <a:grpSpLocks/>
          </p:cNvGrpSpPr>
          <p:nvPr/>
        </p:nvGrpSpPr>
        <p:grpSpPr bwMode="auto">
          <a:xfrm>
            <a:off x="2214306" y="129634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78" name="Forma libre: Forma 16">
              <a:extLst>
                <a:ext uri="{FF2B5EF4-FFF2-40B4-BE49-F238E27FC236}">
                  <a16:creationId xmlns:a16="http://schemas.microsoft.com/office/drawing/2014/main" id="{5B889FF8-B445-4129-AD73-4BE781B51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79" name="Forma libre: Forma 17">
              <a:extLst>
                <a:ext uri="{FF2B5EF4-FFF2-40B4-BE49-F238E27FC236}">
                  <a16:creationId xmlns:a16="http://schemas.microsoft.com/office/drawing/2014/main" id="{256C794D-59B1-4E37-A566-29FC3B70C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0" name="Grupo 68" title="icono de marca de verificación">
            <a:extLst>
              <a:ext uri="{FF2B5EF4-FFF2-40B4-BE49-F238E27FC236}">
                <a16:creationId xmlns:a16="http://schemas.microsoft.com/office/drawing/2014/main" id="{6E292CFD-C4E3-4CAC-BBAB-ED1D62B98781}"/>
              </a:ext>
            </a:extLst>
          </p:cNvPr>
          <p:cNvGrpSpPr>
            <a:grpSpLocks/>
          </p:cNvGrpSpPr>
          <p:nvPr/>
        </p:nvGrpSpPr>
        <p:grpSpPr bwMode="auto">
          <a:xfrm rot="175423">
            <a:off x="4227030" y="139365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1" name="Forma libre: Forma 16">
              <a:extLst>
                <a:ext uri="{FF2B5EF4-FFF2-40B4-BE49-F238E27FC236}">
                  <a16:creationId xmlns:a16="http://schemas.microsoft.com/office/drawing/2014/main" id="{3EE3D011-6DED-4169-A211-61C3D279B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2" name="Forma libre: Forma 17">
              <a:extLst>
                <a:ext uri="{FF2B5EF4-FFF2-40B4-BE49-F238E27FC236}">
                  <a16:creationId xmlns:a16="http://schemas.microsoft.com/office/drawing/2014/main" id="{CC1920EB-DBC4-4430-803A-84F6D4121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3" name="Grupo 68" title="icono de marca de verificación">
            <a:extLst>
              <a:ext uri="{FF2B5EF4-FFF2-40B4-BE49-F238E27FC236}">
                <a16:creationId xmlns:a16="http://schemas.microsoft.com/office/drawing/2014/main" id="{D3E6F3F6-80BD-4158-A764-3E5082D10BB2}"/>
              </a:ext>
            </a:extLst>
          </p:cNvPr>
          <p:cNvGrpSpPr>
            <a:grpSpLocks/>
          </p:cNvGrpSpPr>
          <p:nvPr/>
        </p:nvGrpSpPr>
        <p:grpSpPr bwMode="auto">
          <a:xfrm>
            <a:off x="6251932" y="1164454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4" name="Forma libre: Forma 16">
              <a:extLst>
                <a:ext uri="{FF2B5EF4-FFF2-40B4-BE49-F238E27FC236}">
                  <a16:creationId xmlns:a16="http://schemas.microsoft.com/office/drawing/2014/main" id="{D75B06D4-1557-4B62-A8B0-119D8DBBA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5" name="Forma libre: Forma 17">
              <a:extLst>
                <a:ext uri="{FF2B5EF4-FFF2-40B4-BE49-F238E27FC236}">
                  <a16:creationId xmlns:a16="http://schemas.microsoft.com/office/drawing/2014/main" id="{B9199D13-EF7F-438A-8611-04182C196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6" name="Grupo 68" title="icono de marca de verificación">
            <a:extLst>
              <a:ext uri="{FF2B5EF4-FFF2-40B4-BE49-F238E27FC236}">
                <a16:creationId xmlns:a16="http://schemas.microsoft.com/office/drawing/2014/main" id="{6553C52B-7D1F-459E-A437-38714CFF6043}"/>
              </a:ext>
            </a:extLst>
          </p:cNvPr>
          <p:cNvGrpSpPr>
            <a:grpSpLocks/>
          </p:cNvGrpSpPr>
          <p:nvPr/>
        </p:nvGrpSpPr>
        <p:grpSpPr bwMode="auto">
          <a:xfrm rot="21399730">
            <a:off x="8251404" y="1304421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7" name="Forma libre: Forma 16">
              <a:extLst>
                <a:ext uri="{FF2B5EF4-FFF2-40B4-BE49-F238E27FC236}">
                  <a16:creationId xmlns:a16="http://schemas.microsoft.com/office/drawing/2014/main" id="{8DB569ED-32AA-4F89-AD42-F8FE7A404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8" name="Forma libre: Forma 17">
              <a:extLst>
                <a:ext uri="{FF2B5EF4-FFF2-40B4-BE49-F238E27FC236}">
                  <a16:creationId xmlns:a16="http://schemas.microsoft.com/office/drawing/2014/main" id="{3E220D78-ACCE-4D6A-9E29-666C1F51A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9" name="Grupo 68" title="icono de marca de verificación">
            <a:extLst>
              <a:ext uri="{FF2B5EF4-FFF2-40B4-BE49-F238E27FC236}">
                <a16:creationId xmlns:a16="http://schemas.microsoft.com/office/drawing/2014/main" id="{92AD219A-9DC7-4195-89D3-2A1A98EB64D3}"/>
              </a:ext>
            </a:extLst>
          </p:cNvPr>
          <p:cNvGrpSpPr>
            <a:grpSpLocks/>
          </p:cNvGrpSpPr>
          <p:nvPr/>
        </p:nvGrpSpPr>
        <p:grpSpPr bwMode="auto">
          <a:xfrm>
            <a:off x="10306902" y="1400885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90" name="Forma libre: Forma 16">
              <a:extLst>
                <a:ext uri="{FF2B5EF4-FFF2-40B4-BE49-F238E27FC236}">
                  <a16:creationId xmlns:a16="http://schemas.microsoft.com/office/drawing/2014/main" id="{84BDCF54-DFE9-4DD8-A413-F7964B255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91" name="Forma libre: Forma 17">
              <a:extLst>
                <a:ext uri="{FF2B5EF4-FFF2-40B4-BE49-F238E27FC236}">
                  <a16:creationId xmlns:a16="http://schemas.microsoft.com/office/drawing/2014/main" id="{12EE6712-B77B-4820-9D22-0E17E7CBA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5" name="Rectángulo 4">
            <a:extLst>
              <a:ext uri="{FF2B5EF4-FFF2-40B4-BE49-F238E27FC236}">
                <a16:creationId xmlns:a16="http://schemas.microsoft.com/office/drawing/2014/main" id="{D5B47945-6D1A-49D2-BEFF-222459502653}"/>
              </a:ext>
            </a:extLst>
          </p:cNvPr>
          <p:cNvSpPr/>
          <p:nvPr/>
        </p:nvSpPr>
        <p:spPr bwMode="auto">
          <a:xfrm>
            <a:off x="213030" y="3140968"/>
            <a:ext cx="11801099" cy="223681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97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4F40B94-EB32-4CA9-8C97-BC96EABF0936}"/>
              </a:ext>
            </a:extLst>
          </p:cNvPr>
          <p:cNvSpPr txBox="1"/>
          <p:nvPr/>
        </p:nvSpPr>
        <p:spPr>
          <a:xfrm rot="254561">
            <a:off x="406858" y="2715299"/>
            <a:ext cx="1430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“Gratis”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C4F4E6D3-91FF-4E2D-8818-7F0E50BEBA43}"/>
              </a:ext>
            </a:extLst>
          </p:cNvPr>
          <p:cNvSpPr txBox="1"/>
          <p:nvPr/>
        </p:nvSpPr>
        <p:spPr>
          <a:xfrm>
            <a:off x="2602458" y="2571927"/>
            <a:ext cx="1430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Costo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E7B7A4A-B50F-4AD2-8975-08B18A7B69E3}"/>
              </a:ext>
            </a:extLst>
          </p:cNvPr>
          <p:cNvSpPr txBox="1"/>
          <p:nvPr/>
        </p:nvSpPr>
        <p:spPr>
          <a:xfrm rot="271291">
            <a:off x="4621239" y="2744459"/>
            <a:ext cx="1430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Costo</a:t>
            </a:r>
          </a:p>
        </p:txBody>
      </p:sp>
    </p:spTree>
    <p:extLst>
      <p:ext uri="{BB962C8B-B14F-4D97-AF65-F5344CB8AC3E}">
        <p14:creationId xmlns:p14="http://schemas.microsoft.com/office/powerpoint/2010/main" val="42375983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 descr="Jerarquía de nivel 1">
            <a:extLst>
              <a:ext uri="{FF2B5EF4-FFF2-40B4-BE49-F238E27FC236}">
                <a16:creationId xmlns:a16="http://schemas.microsoft.com/office/drawing/2014/main" id="{21C604EF-32A3-42D7-8586-5D643B7D12C1}"/>
              </a:ext>
            </a:extLst>
          </p:cNvPr>
          <p:cNvSpPr/>
          <p:nvPr/>
        </p:nvSpPr>
        <p:spPr>
          <a:xfrm>
            <a:off x="3494272" y="824452"/>
            <a:ext cx="5124986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/>
            <a:lightRig rig="flat" dir="t"/>
          </a:scene3d>
          <a:sp3d prstMaterial="dkEdge"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Emisiones de GEI en Chile</a:t>
            </a:r>
            <a:r>
              <a:rPr lang="es-ES" sz="1800" b="1" dirty="0">
                <a:solidFill>
                  <a:prstClr val="black"/>
                </a:solidFill>
                <a:latin typeface="Tw Cen MT Condensed" panose="020B0606020104020203"/>
              </a:rPr>
              <a:t> 1990-2017*</a:t>
            </a:r>
            <a:b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</a:br>
            <a:endParaRPr kumimoji="0" lang="es-E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2" name="Rectángulo 31" descr="Subnivel de jerarquía">
            <a:extLst>
              <a:ext uri="{FF2B5EF4-FFF2-40B4-BE49-F238E27FC236}">
                <a16:creationId xmlns:a16="http://schemas.microsoft.com/office/drawing/2014/main" id="{05E740D1-0BDB-44A7-8B44-8DBC24EE1D85}"/>
              </a:ext>
            </a:extLst>
          </p:cNvPr>
          <p:cNvSpPr/>
          <p:nvPr/>
        </p:nvSpPr>
        <p:spPr>
          <a:xfrm>
            <a:off x="3494273" y="1559983"/>
            <a:ext cx="1875245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Fuentes</a:t>
            </a:r>
          </a:p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b="1" dirty="0">
                <a:solidFill>
                  <a:prstClr val="black"/>
                </a:solidFill>
                <a:latin typeface="Tw Cen MT Condensed" panose="020B0606020104020203"/>
              </a:rPr>
              <a:t>SNI y OWID</a:t>
            </a:r>
            <a:endParaRPr kumimoji="0" lang="es-E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0" name="Rectángulo 19" descr="Elemento 1 de nivel de jerarquía 2">
            <a:extLst>
              <a:ext uri="{FF2B5EF4-FFF2-40B4-BE49-F238E27FC236}">
                <a16:creationId xmlns:a16="http://schemas.microsoft.com/office/drawing/2014/main" id="{E27E376D-AE9F-46B0-AA66-A3D22FC5623A}"/>
              </a:ext>
            </a:extLst>
          </p:cNvPr>
          <p:cNvSpPr/>
          <p:nvPr/>
        </p:nvSpPr>
        <p:spPr>
          <a:xfrm>
            <a:off x="2213025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 todos los sectores</a:t>
            </a:r>
          </a:p>
        </p:txBody>
      </p:sp>
      <p:sp>
        <p:nvSpPr>
          <p:cNvPr id="21" name="Rectángulo 20" descr="Elemento 1 del nivel de jerarquía 3">
            <a:extLst>
              <a:ext uri="{FF2B5EF4-FFF2-40B4-BE49-F238E27FC236}">
                <a16:creationId xmlns:a16="http://schemas.microsoft.com/office/drawing/2014/main" id="{15CEA15C-8C59-4D2F-8040-B72EEAE6FB4A}"/>
              </a:ext>
            </a:extLst>
          </p:cNvPr>
          <p:cNvSpPr/>
          <p:nvPr/>
        </p:nvSpPr>
        <p:spPr>
          <a:xfrm>
            <a:off x="2211027" y="383014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 todos los sectores</a:t>
            </a:r>
          </a:p>
        </p:txBody>
      </p:sp>
      <p:sp>
        <p:nvSpPr>
          <p:cNvPr id="22" name="Rectángulo 21" descr="Elemento 2 de nivel de jerarquía 2">
            <a:extLst>
              <a:ext uri="{FF2B5EF4-FFF2-40B4-BE49-F238E27FC236}">
                <a16:creationId xmlns:a16="http://schemas.microsoft.com/office/drawing/2014/main" id="{FAC2903E-5B1B-456C-94C2-FC7E867D4F53}"/>
              </a:ext>
            </a:extLst>
          </p:cNvPr>
          <p:cNvSpPr/>
          <p:nvPr/>
        </p:nvSpPr>
        <p:spPr>
          <a:xfrm>
            <a:off x="936270" y="279766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por tipo de Gas</a:t>
            </a:r>
          </a:p>
        </p:txBody>
      </p:sp>
      <p:sp>
        <p:nvSpPr>
          <p:cNvPr id="33" name="Rectángulo 32" descr="Elemento 2 del nivel de jerarquía 3">
            <a:extLst>
              <a:ext uri="{FF2B5EF4-FFF2-40B4-BE49-F238E27FC236}">
                <a16:creationId xmlns:a16="http://schemas.microsoft.com/office/drawing/2014/main" id="{CACBECA8-5F46-4129-B680-BEB24114797F}"/>
              </a:ext>
            </a:extLst>
          </p:cNvPr>
          <p:cNvSpPr/>
          <p:nvPr/>
        </p:nvSpPr>
        <p:spPr>
          <a:xfrm>
            <a:off x="2213025" y="48378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 todos los sectores</a:t>
            </a:r>
          </a:p>
        </p:txBody>
      </p:sp>
      <p:sp>
        <p:nvSpPr>
          <p:cNvPr id="24" name="Rectángulo 23" descr="Elemento 3 de nivel de jerarquía 2">
            <a:extLst>
              <a:ext uri="{FF2B5EF4-FFF2-40B4-BE49-F238E27FC236}">
                <a16:creationId xmlns:a16="http://schemas.microsoft.com/office/drawing/2014/main" id="{E229E048-A3A7-4692-842F-3C90638B8575}"/>
              </a:ext>
            </a:extLst>
          </p:cNvPr>
          <p:cNvSpPr/>
          <p:nvPr/>
        </p:nvSpPr>
        <p:spPr>
          <a:xfrm>
            <a:off x="4775519" y="2797666"/>
            <a:ext cx="1188000" cy="90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Emisiones de CO2 por tipo de Combustible</a:t>
            </a:r>
          </a:p>
        </p:txBody>
      </p:sp>
      <p:sp>
        <p:nvSpPr>
          <p:cNvPr id="26" name="Rectángulo 25" descr="Elemento 4 de nivel de jerarquía 2">
            <a:extLst>
              <a:ext uri="{FF2B5EF4-FFF2-40B4-BE49-F238E27FC236}">
                <a16:creationId xmlns:a16="http://schemas.microsoft.com/office/drawing/2014/main" id="{6CC65D6C-DD16-4338-8CA6-BFA0B65035D7}"/>
              </a:ext>
            </a:extLst>
          </p:cNvPr>
          <p:cNvSpPr/>
          <p:nvPr/>
        </p:nvSpPr>
        <p:spPr>
          <a:xfrm>
            <a:off x="6056766" y="2797666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Emisiones de CO2 por Producción y Consumo</a:t>
            </a:r>
          </a:p>
        </p:txBody>
      </p:sp>
      <p:sp>
        <p:nvSpPr>
          <p:cNvPr id="27" name="Rectángulo 26" descr="Elemento 4 del nivel de jerarquía 3">
            <a:extLst>
              <a:ext uri="{FF2B5EF4-FFF2-40B4-BE49-F238E27FC236}">
                <a16:creationId xmlns:a16="http://schemas.microsoft.com/office/drawing/2014/main" id="{0FA8CCAE-6C83-4256-B2BA-18AE94FC1DE0}"/>
              </a:ext>
            </a:extLst>
          </p:cNvPr>
          <p:cNvSpPr/>
          <p:nvPr/>
        </p:nvSpPr>
        <p:spPr>
          <a:xfrm>
            <a:off x="6056766" y="3817331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Proporción de Emisiones de CO2 por Producción y Consumo</a:t>
            </a:r>
          </a:p>
        </p:txBody>
      </p:sp>
      <p:sp>
        <p:nvSpPr>
          <p:cNvPr id="34" name="Rectángulo 33" descr="Elemento 4 del nivel de jerarquía 3">
            <a:extLst>
              <a:ext uri="{FF2B5EF4-FFF2-40B4-BE49-F238E27FC236}">
                <a16:creationId xmlns:a16="http://schemas.microsoft.com/office/drawing/2014/main" id="{E13E0FEE-D99C-4128-A8A5-2BAB37F5792E}"/>
              </a:ext>
            </a:extLst>
          </p:cNvPr>
          <p:cNvSpPr/>
          <p:nvPr/>
        </p:nvSpPr>
        <p:spPr>
          <a:xfrm>
            <a:off x="3486702" y="48378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 todos los sectores</a:t>
            </a:r>
          </a:p>
        </p:txBody>
      </p:sp>
      <p:sp>
        <p:nvSpPr>
          <p:cNvPr id="28" name="Rectángulo 27" descr="Elemento 5 de nivel de jerarquía 2">
            <a:extLst>
              <a:ext uri="{FF2B5EF4-FFF2-40B4-BE49-F238E27FC236}">
                <a16:creationId xmlns:a16="http://schemas.microsoft.com/office/drawing/2014/main" id="{D9B98AB0-A449-4332-82F4-94318C473B83}"/>
              </a:ext>
            </a:extLst>
          </p:cNvPr>
          <p:cNvSpPr/>
          <p:nvPr/>
        </p:nvSpPr>
        <p:spPr>
          <a:xfrm>
            <a:off x="7338013" y="2797666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200" dirty="0">
                <a:solidFill>
                  <a:prstClr val="black"/>
                </a:solidFill>
                <a:latin typeface="Tw Cen MT" panose="020B0602020104020603"/>
              </a:rPr>
              <a:t>Emisiones Absolutas de CO2 por trade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9" name="Rectángulo 28" descr="Elemento 5 del nivel de jerarquía 3">
            <a:extLst>
              <a:ext uri="{FF2B5EF4-FFF2-40B4-BE49-F238E27FC236}">
                <a16:creationId xmlns:a16="http://schemas.microsoft.com/office/drawing/2014/main" id="{743439A9-C933-477D-A966-F21E29691839}"/>
              </a:ext>
            </a:extLst>
          </p:cNvPr>
          <p:cNvSpPr/>
          <p:nvPr/>
        </p:nvSpPr>
        <p:spPr>
          <a:xfrm>
            <a:off x="7338013" y="3817331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Porcentaje de Emisiones Absolutas de CO2 por trade</a:t>
            </a:r>
          </a:p>
        </p:txBody>
      </p:sp>
      <p:sp>
        <p:nvSpPr>
          <p:cNvPr id="30" name="Rectángulo 29" descr="Elemento 6 del nivel de jerarquía 2">
            <a:extLst>
              <a:ext uri="{FF2B5EF4-FFF2-40B4-BE49-F238E27FC236}">
                <a16:creationId xmlns:a16="http://schemas.microsoft.com/office/drawing/2014/main" id="{F8066417-8A57-4907-85EC-A2494CB96202}"/>
              </a:ext>
            </a:extLst>
          </p:cNvPr>
          <p:cNvSpPr/>
          <p:nvPr/>
        </p:nvSpPr>
        <p:spPr>
          <a:xfrm>
            <a:off x="8619258" y="2797666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Porcentaje de Variación de Factores Influyentes en la Emisión de CO2</a:t>
            </a:r>
          </a:p>
        </p:txBody>
      </p:sp>
      <p:cxnSp>
        <p:nvCxnSpPr>
          <p:cNvPr id="36" name="Conector: Codo 35" descr="Línea de conector">
            <a:extLst>
              <a:ext uri="{FF2B5EF4-FFF2-40B4-BE49-F238E27FC236}">
                <a16:creationId xmlns:a16="http://schemas.microsoft.com/office/drawing/2014/main" id="{1DE0112F-791B-49A1-8CD8-15FA7DC6F17B}"/>
              </a:ext>
            </a:extLst>
          </p:cNvPr>
          <p:cNvCxnSpPr>
            <a:cxnSpLocks/>
          </p:cNvCxnSpPr>
          <p:nvPr/>
        </p:nvCxnSpPr>
        <p:spPr>
          <a:xfrm rot="10800000">
            <a:off x="1549673" y="2462929"/>
            <a:ext cx="4528742" cy="12700"/>
          </a:xfrm>
          <a:prstGeom prst="bentConnector3">
            <a:avLst>
              <a:gd name="adj1" fmla="val 100039"/>
            </a:avLst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: Codo 48" descr="Línea de conector">
            <a:extLst>
              <a:ext uri="{FF2B5EF4-FFF2-40B4-BE49-F238E27FC236}">
                <a16:creationId xmlns:a16="http://schemas.microsoft.com/office/drawing/2014/main" id="{88C5FB59-79BD-402C-B020-CAA59D615CC0}"/>
              </a:ext>
            </a:extLst>
          </p:cNvPr>
          <p:cNvCxnSpPr>
            <a:cxnSpLocks/>
            <a:stCxn id="19" idx="2"/>
          </p:cNvCxnSpPr>
          <p:nvPr/>
        </p:nvCxnSpPr>
        <p:spPr>
          <a:xfrm rot="16200000" flipH="1">
            <a:off x="7657501" y="-350853"/>
            <a:ext cx="1236266" cy="4437738"/>
          </a:xfrm>
          <a:prstGeom prst="bentConnector2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cto 90" descr="Línea de conector">
            <a:extLst>
              <a:ext uri="{FF2B5EF4-FFF2-40B4-BE49-F238E27FC236}">
                <a16:creationId xmlns:a16="http://schemas.microsoft.com/office/drawing/2014/main" id="{B35D5690-BFCA-41DE-B9BF-84E7D1879E88}"/>
              </a:ext>
            </a:extLst>
          </p:cNvPr>
          <p:cNvCxnSpPr>
            <a:cxnSpLocks/>
          </p:cNvCxnSpPr>
          <p:nvPr/>
        </p:nvCxnSpPr>
        <p:spPr>
          <a:xfrm>
            <a:off x="7932013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 descr="Línea de conector">
            <a:extLst>
              <a:ext uri="{FF2B5EF4-FFF2-40B4-BE49-F238E27FC236}">
                <a16:creationId xmlns:a16="http://schemas.microsoft.com/office/drawing/2014/main" id="{C918219C-ED8A-41E2-A454-104913D38EB4}"/>
              </a:ext>
            </a:extLst>
          </p:cNvPr>
          <p:cNvCxnSpPr>
            <a:cxnSpLocks/>
          </p:cNvCxnSpPr>
          <p:nvPr/>
        </p:nvCxnSpPr>
        <p:spPr>
          <a:xfrm>
            <a:off x="6650766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93" descr="Línea de conector">
            <a:extLst>
              <a:ext uri="{FF2B5EF4-FFF2-40B4-BE49-F238E27FC236}">
                <a16:creationId xmlns:a16="http://schemas.microsoft.com/office/drawing/2014/main" id="{B8E21438-ACE0-4CD2-8E73-C228CB6D61DE}"/>
              </a:ext>
            </a:extLst>
          </p:cNvPr>
          <p:cNvCxnSpPr>
            <a:cxnSpLocks/>
          </p:cNvCxnSpPr>
          <p:nvPr/>
        </p:nvCxnSpPr>
        <p:spPr>
          <a:xfrm>
            <a:off x="5369519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ctor recto 94" descr="Línea de conector">
            <a:extLst>
              <a:ext uri="{FF2B5EF4-FFF2-40B4-BE49-F238E27FC236}">
                <a16:creationId xmlns:a16="http://schemas.microsoft.com/office/drawing/2014/main" id="{FCD738FB-F9A6-466C-BE09-07B3386B1F50}"/>
              </a:ext>
            </a:extLst>
          </p:cNvPr>
          <p:cNvCxnSpPr>
            <a:cxnSpLocks/>
          </p:cNvCxnSpPr>
          <p:nvPr/>
        </p:nvCxnSpPr>
        <p:spPr>
          <a:xfrm>
            <a:off x="4088272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 descr="Línea de conector">
            <a:extLst>
              <a:ext uri="{FF2B5EF4-FFF2-40B4-BE49-F238E27FC236}">
                <a16:creationId xmlns:a16="http://schemas.microsoft.com/office/drawing/2014/main" id="{67799EAF-F8D9-4832-85BE-85588AE221FC}"/>
              </a:ext>
            </a:extLst>
          </p:cNvPr>
          <p:cNvCxnSpPr>
            <a:cxnSpLocks/>
          </p:cNvCxnSpPr>
          <p:nvPr/>
        </p:nvCxnSpPr>
        <p:spPr>
          <a:xfrm flipH="1">
            <a:off x="5369518" y="1778000"/>
            <a:ext cx="687247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cto 99" descr="Línea de conector">
            <a:extLst>
              <a:ext uri="{FF2B5EF4-FFF2-40B4-BE49-F238E27FC236}">
                <a16:creationId xmlns:a16="http://schemas.microsoft.com/office/drawing/2014/main" id="{466A5381-C5C5-4929-819D-58E93DD737B3}"/>
              </a:ext>
            </a:extLst>
          </p:cNvPr>
          <p:cNvCxnSpPr>
            <a:cxnSpLocks/>
          </p:cNvCxnSpPr>
          <p:nvPr/>
        </p:nvCxnSpPr>
        <p:spPr>
          <a:xfrm>
            <a:off x="2807025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cto 102" descr="Línea de conector">
            <a:extLst>
              <a:ext uri="{FF2B5EF4-FFF2-40B4-BE49-F238E27FC236}">
                <a16:creationId xmlns:a16="http://schemas.microsoft.com/office/drawing/2014/main" id="{32F3A4D7-B84F-42D6-A659-74286E20AFCF}"/>
              </a:ext>
            </a:extLst>
          </p:cNvPr>
          <p:cNvCxnSpPr>
            <a:cxnSpLocks/>
          </p:cNvCxnSpPr>
          <p:nvPr/>
        </p:nvCxnSpPr>
        <p:spPr>
          <a:xfrm>
            <a:off x="6664582" y="473014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cto 103" descr="Línea de conector">
            <a:extLst>
              <a:ext uri="{FF2B5EF4-FFF2-40B4-BE49-F238E27FC236}">
                <a16:creationId xmlns:a16="http://schemas.microsoft.com/office/drawing/2014/main" id="{21A1A5B2-BDF8-4C24-8AF8-C28C03D465D2}"/>
              </a:ext>
            </a:extLst>
          </p:cNvPr>
          <p:cNvCxnSpPr>
            <a:cxnSpLocks/>
          </p:cNvCxnSpPr>
          <p:nvPr/>
        </p:nvCxnSpPr>
        <p:spPr>
          <a:xfrm>
            <a:off x="6650766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cto 104" descr="Línea de conector">
            <a:extLst>
              <a:ext uri="{FF2B5EF4-FFF2-40B4-BE49-F238E27FC236}">
                <a16:creationId xmlns:a16="http://schemas.microsoft.com/office/drawing/2014/main" id="{AB784302-7954-4871-A66D-7F70FFD346C2}"/>
              </a:ext>
            </a:extLst>
          </p:cNvPr>
          <p:cNvCxnSpPr>
            <a:cxnSpLocks/>
          </p:cNvCxnSpPr>
          <p:nvPr/>
        </p:nvCxnSpPr>
        <p:spPr>
          <a:xfrm>
            <a:off x="7932013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cto 105" descr="Línea de conector">
            <a:extLst>
              <a:ext uri="{FF2B5EF4-FFF2-40B4-BE49-F238E27FC236}">
                <a16:creationId xmlns:a16="http://schemas.microsoft.com/office/drawing/2014/main" id="{F3CC1BD9-74A7-4241-AB01-433AF19DE974}"/>
              </a:ext>
            </a:extLst>
          </p:cNvPr>
          <p:cNvCxnSpPr>
            <a:cxnSpLocks/>
          </p:cNvCxnSpPr>
          <p:nvPr/>
        </p:nvCxnSpPr>
        <p:spPr>
          <a:xfrm>
            <a:off x="2807025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 descr="Línea de conector">
            <a:extLst>
              <a:ext uri="{FF2B5EF4-FFF2-40B4-BE49-F238E27FC236}">
                <a16:creationId xmlns:a16="http://schemas.microsoft.com/office/drawing/2014/main" id="{D8FA5B1D-0CCA-441C-8794-D767D30C9D46}"/>
              </a:ext>
            </a:extLst>
          </p:cNvPr>
          <p:cNvCxnSpPr>
            <a:cxnSpLocks/>
          </p:cNvCxnSpPr>
          <p:nvPr/>
        </p:nvCxnSpPr>
        <p:spPr>
          <a:xfrm>
            <a:off x="4121054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 descr="Elemento 6 del nivel de jerarquía 2">
            <a:extLst>
              <a:ext uri="{FF2B5EF4-FFF2-40B4-BE49-F238E27FC236}">
                <a16:creationId xmlns:a16="http://schemas.microsoft.com/office/drawing/2014/main" id="{98FDF941-5E71-48E8-8650-8529E57E933C}"/>
              </a:ext>
            </a:extLst>
          </p:cNvPr>
          <p:cNvSpPr/>
          <p:nvPr/>
        </p:nvSpPr>
        <p:spPr>
          <a:xfrm>
            <a:off x="8619258" y="3830140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Intensidad de la Energía (usando US$ 2011 y paridad de poder adquisitivo)</a:t>
            </a:r>
          </a:p>
        </p:txBody>
      </p:sp>
      <p:sp>
        <p:nvSpPr>
          <p:cNvPr id="6" name="Rectángulo 5" descr="Elemento 6 del nivel de jerarquía 2">
            <a:extLst>
              <a:ext uri="{FF2B5EF4-FFF2-40B4-BE49-F238E27FC236}">
                <a16:creationId xmlns:a16="http://schemas.microsoft.com/office/drawing/2014/main" id="{A502CC80-7537-4F78-995E-A84B6B3A43BF}"/>
              </a:ext>
            </a:extLst>
          </p:cNvPr>
          <p:cNvSpPr/>
          <p:nvPr/>
        </p:nvSpPr>
        <p:spPr>
          <a:xfrm>
            <a:off x="8619258" y="4862614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Intensidad del Carbono en la Producción de Energía</a:t>
            </a:r>
          </a:p>
        </p:txBody>
      </p:sp>
      <p:sp>
        <p:nvSpPr>
          <p:cNvPr id="10" name="Rectángulo 9" descr="Elemento 1 de nivel de jerarquía 2">
            <a:extLst>
              <a:ext uri="{FF2B5EF4-FFF2-40B4-BE49-F238E27FC236}">
                <a16:creationId xmlns:a16="http://schemas.microsoft.com/office/drawing/2014/main" id="{2F2C9AA7-69DA-45B7-858D-01F91D966FD1}"/>
              </a:ext>
            </a:extLst>
          </p:cNvPr>
          <p:cNvSpPr/>
          <p:nvPr/>
        </p:nvSpPr>
        <p:spPr>
          <a:xfrm>
            <a:off x="3494270" y="281047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HFC todos los sectores</a:t>
            </a:r>
          </a:p>
        </p:txBody>
      </p:sp>
      <p:sp>
        <p:nvSpPr>
          <p:cNvPr id="51" name="Rectángulo 50" descr="Elemento 2 de nivel de jerarquía 2">
            <a:extLst>
              <a:ext uri="{FF2B5EF4-FFF2-40B4-BE49-F238E27FC236}">
                <a16:creationId xmlns:a16="http://schemas.microsoft.com/office/drawing/2014/main" id="{20AE314B-868B-4FAC-8F3E-039602CFD2F4}"/>
              </a:ext>
            </a:extLst>
          </p:cNvPr>
          <p:cNvSpPr/>
          <p:nvPr/>
        </p:nvSpPr>
        <p:spPr>
          <a:xfrm>
            <a:off x="3492940" y="383612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SF6 todos los sectores</a:t>
            </a:r>
          </a:p>
        </p:txBody>
      </p:sp>
      <p:cxnSp>
        <p:nvCxnSpPr>
          <p:cNvPr id="52" name="Conector recto 51" descr="Línea de conector">
            <a:extLst>
              <a:ext uri="{FF2B5EF4-FFF2-40B4-BE49-F238E27FC236}">
                <a16:creationId xmlns:a16="http://schemas.microsoft.com/office/drawing/2014/main" id="{F1D71164-5F7F-4698-A64B-9D318E595040}"/>
              </a:ext>
            </a:extLst>
          </p:cNvPr>
          <p:cNvCxnSpPr>
            <a:cxnSpLocks/>
          </p:cNvCxnSpPr>
          <p:nvPr/>
        </p:nvCxnSpPr>
        <p:spPr>
          <a:xfrm>
            <a:off x="4109206" y="3697732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52" descr="Línea de conector">
            <a:extLst>
              <a:ext uri="{FF2B5EF4-FFF2-40B4-BE49-F238E27FC236}">
                <a16:creationId xmlns:a16="http://schemas.microsoft.com/office/drawing/2014/main" id="{A4DC6BF8-71A8-433D-AE1E-7BC8A6284002}"/>
              </a:ext>
            </a:extLst>
          </p:cNvPr>
          <p:cNvCxnSpPr>
            <a:cxnSpLocks/>
          </p:cNvCxnSpPr>
          <p:nvPr/>
        </p:nvCxnSpPr>
        <p:spPr>
          <a:xfrm>
            <a:off x="9211365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53" descr="Línea de conector">
            <a:extLst>
              <a:ext uri="{FF2B5EF4-FFF2-40B4-BE49-F238E27FC236}">
                <a16:creationId xmlns:a16="http://schemas.microsoft.com/office/drawing/2014/main" id="{29BEC4BD-2545-4AA3-BFBD-8E414E741222}"/>
              </a:ext>
            </a:extLst>
          </p:cNvPr>
          <p:cNvCxnSpPr>
            <a:cxnSpLocks/>
          </p:cNvCxnSpPr>
          <p:nvPr/>
        </p:nvCxnSpPr>
        <p:spPr>
          <a:xfrm>
            <a:off x="9211365" y="473014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cto 58" descr="Línea de conector">
            <a:extLst>
              <a:ext uri="{FF2B5EF4-FFF2-40B4-BE49-F238E27FC236}">
                <a16:creationId xmlns:a16="http://schemas.microsoft.com/office/drawing/2014/main" id="{923B8A7D-870C-41B9-B941-9FC98E0FD7FB}"/>
              </a:ext>
            </a:extLst>
          </p:cNvPr>
          <p:cNvCxnSpPr>
            <a:cxnSpLocks/>
          </p:cNvCxnSpPr>
          <p:nvPr/>
        </p:nvCxnSpPr>
        <p:spPr>
          <a:xfrm>
            <a:off x="1530270" y="2469774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65" descr="Línea de conector">
            <a:extLst>
              <a:ext uri="{FF2B5EF4-FFF2-40B4-BE49-F238E27FC236}">
                <a16:creationId xmlns:a16="http://schemas.microsoft.com/office/drawing/2014/main" id="{D34AD16D-CD0A-43D2-80BF-BCDD2FC1D41C}"/>
              </a:ext>
            </a:extLst>
          </p:cNvPr>
          <p:cNvCxnSpPr>
            <a:cxnSpLocks/>
          </p:cNvCxnSpPr>
          <p:nvPr/>
        </p:nvCxnSpPr>
        <p:spPr>
          <a:xfrm>
            <a:off x="2807025" y="247563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ángulo 37" descr="Elemento 2 de nivel de jerarquía 2">
            <a:extLst>
              <a:ext uri="{FF2B5EF4-FFF2-40B4-BE49-F238E27FC236}">
                <a16:creationId xmlns:a16="http://schemas.microsoft.com/office/drawing/2014/main" id="{0969C671-7FAF-49C9-AE31-6B16092B59FB}"/>
              </a:ext>
            </a:extLst>
          </p:cNvPr>
          <p:cNvSpPr/>
          <p:nvPr/>
        </p:nvSpPr>
        <p:spPr>
          <a:xfrm>
            <a:off x="944265" y="3830139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Variación Anual de Emisiones por tipo de Gas</a:t>
            </a:r>
          </a:p>
        </p:txBody>
      </p:sp>
      <p:cxnSp>
        <p:nvCxnSpPr>
          <p:cNvPr id="69" name="Conector recto 68" descr="Línea de conector">
            <a:extLst>
              <a:ext uri="{FF2B5EF4-FFF2-40B4-BE49-F238E27FC236}">
                <a16:creationId xmlns:a16="http://schemas.microsoft.com/office/drawing/2014/main" id="{CC6515C7-AE3B-441B-8B73-653B764F060D}"/>
              </a:ext>
            </a:extLst>
          </p:cNvPr>
          <p:cNvCxnSpPr>
            <a:cxnSpLocks/>
          </p:cNvCxnSpPr>
          <p:nvPr/>
        </p:nvCxnSpPr>
        <p:spPr>
          <a:xfrm>
            <a:off x="1530270" y="371047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ángulo 38" descr="Elemento 3 de nivel de jerarquía 2">
            <a:extLst>
              <a:ext uri="{FF2B5EF4-FFF2-40B4-BE49-F238E27FC236}">
                <a16:creationId xmlns:a16="http://schemas.microsoft.com/office/drawing/2014/main" id="{BE5BDF0A-7744-4B05-B676-F0CA90CFF4BC}"/>
              </a:ext>
            </a:extLst>
          </p:cNvPr>
          <p:cNvSpPr/>
          <p:nvPr/>
        </p:nvSpPr>
        <p:spPr>
          <a:xfrm>
            <a:off x="4780011" y="3830140"/>
            <a:ext cx="1188000" cy="90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Proporción de Emisiones de CO2 por tipo de Combustible</a:t>
            </a:r>
          </a:p>
        </p:txBody>
      </p:sp>
      <p:cxnSp>
        <p:nvCxnSpPr>
          <p:cNvPr id="72" name="Conector recto 71" descr="Línea de conector">
            <a:extLst>
              <a:ext uri="{FF2B5EF4-FFF2-40B4-BE49-F238E27FC236}">
                <a16:creationId xmlns:a16="http://schemas.microsoft.com/office/drawing/2014/main" id="{D6F48D32-0713-4893-A85F-4FA32008F72F}"/>
              </a:ext>
            </a:extLst>
          </p:cNvPr>
          <p:cNvCxnSpPr>
            <a:cxnSpLocks/>
          </p:cNvCxnSpPr>
          <p:nvPr/>
        </p:nvCxnSpPr>
        <p:spPr>
          <a:xfrm>
            <a:off x="5369518" y="371047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ángulo 41" descr="Elemento 2 de nivel de jerarquía 2">
            <a:extLst>
              <a:ext uri="{FF2B5EF4-FFF2-40B4-BE49-F238E27FC236}">
                <a16:creationId xmlns:a16="http://schemas.microsoft.com/office/drawing/2014/main" id="{761F416F-F960-4D79-8F6D-38F9882EF402}"/>
              </a:ext>
            </a:extLst>
          </p:cNvPr>
          <p:cNvSpPr/>
          <p:nvPr/>
        </p:nvSpPr>
        <p:spPr>
          <a:xfrm>
            <a:off x="945346" y="486261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por tipo de Gas per cápita</a:t>
            </a:r>
          </a:p>
        </p:txBody>
      </p:sp>
      <p:cxnSp>
        <p:nvCxnSpPr>
          <p:cNvPr id="75" name="Conector recto 74" descr="Línea de conector">
            <a:extLst>
              <a:ext uri="{FF2B5EF4-FFF2-40B4-BE49-F238E27FC236}">
                <a16:creationId xmlns:a16="http://schemas.microsoft.com/office/drawing/2014/main" id="{0F588A54-84BC-4D67-B8A2-545AADF63199}"/>
              </a:ext>
            </a:extLst>
          </p:cNvPr>
          <p:cNvCxnSpPr>
            <a:cxnSpLocks/>
          </p:cNvCxnSpPr>
          <p:nvPr/>
        </p:nvCxnSpPr>
        <p:spPr>
          <a:xfrm>
            <a:off x="1538265" y="4730139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ángulo 43" descr="Elemento 2 de nivel de jerarquía 2">
            <a:extLst>
              <a:ext uri="{FF2B5EF4-FFF2-40B4-BE49-F238E27FC236}">
                <a16:creationId xmlns:a16="http://schemas.microsoft.com/office/drawing/2014/main" id="{C19D408E-BC0C-4C0F-8953-C55BD3D0A615}"/>
              </a:ext>
            </a:extLst>
          </p:cNvPr>
          <p:cNvSpPr/>
          <p:nvPr/>
        </p:nvSpPr>
        <p:spPr>
          <a:xfrm>
            <a:off x="4770290" y="4849803"/>
            <a:ext cx="1188000" cy="90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 por tipo de Combustible per cápita</a:t>
            </a:r>
          </a:p>
        </p:txBody>
      </p:sp>
      <p:cxnSp>
        <p:nvCxnSpPr>
          <p:cNvPr id="78" name="Conector recto 77" descr="Línea de conector">
            <a:extLst>
              <a:ext uri="{FF2B5EF4-FFF2-40B4-BE49-F238E27FC236}">
                <a16:creationId xmlns:a16="http://schemas.microsoft.com/office/drawing/2014/main" id="{73E577B1-BF59-4321-BA59-EB01CE5FC147}"/>
              </a:ext>
            </a:extLst>
          </p:cNvPr>
          <p:cNvCxnSpPr>
            <a:cxnSpLocks/>
          </p:cNvCxnSpPr>
          <p:nvPr/>
        </p:nvCxnSpPr>
        <p:spPr>
          <a:xfrm>
            <a:off x="5374011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ángulo 44" descr="Elemento 5 del nivel de jerarquía 3">
            <a:extLst>
              <a:ext uri="{FF2B5EF4-FFF2-40B4-BE49-F238E27FC236}">
                <a16:creationId xmlns:a16="http://schemas.microsoft.com/office/drawing/2014/main" id="{DBED84D4-76C8-4AD3-8CD0-CCCBC61BC487}"/>
              </a:ext>
            </a:extLst>
          </p:cNvPr>
          <p:cNvSpPr/>
          <p:nvPr/>
        </p:nvSpPr>
        <p:spPr>
          <a:xfrm>
            <a:off x="7343223" y="4849803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Emisiones Absolutas de CO2 por trade per cápita</a:t>
            </a:r>
          </a:p>
        </p:txBody>
      </p:sp>
      <p:cxnSp>
        <p:nvCxnSpPr>
          <p:cNvPr id="81" name="Conector recto 80" descr="Línea de conector">
            <a:extLst>
              <a:ext uri="{FF2B5EF4-FFF2-40B4-BE49-F238E27FC236}">
                <a16:creationId xmlns:a16="http://schemas.microsoft.com/office/drawing/2014/main" id="{F43ABAC8-5DB1-4455-BAEC-B7B6B8A30F62}"/>
              </a:ext>
            </a:extLst>
          </p:cNvPr>
          <p:cNvCxnSpPr>
            <a:cxnSpLocks/>
          </p:cNvCxnSpPr>
          <p:nvPr/>
        </p:nvCxnSpPr>
        <p:spPr>
          <a:xfrm>
            <a:off x="7937378" y="470339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ángulo 45" descr="Elemento 6 del nivel de jerarquía 2">
            <a:extLst>
              <a:ext uri="{FF2B5EF4-FFF2-40B4-BE49-F238E27FC236}">
                <a16:creationId xmlns:a16="http://schemas.microsoft.com/office/drawing/2014/main" id="{FDA1549D-8675-4BE1-98AE-B80D86C9B4BE}"/>
              </a:ext>
            </a:extLst>
          </p:cNvPr>
          <p:cNvSpPr/>
          <p:nvPr/>
        </p:nvSpPr>
        <p:spPr>
          <a:xfrm>
            <a:off x="9900503" y="2797665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Cambio Anual de Emisiones de CO2, Población y PIB</a:t>
            </a:r>
          </a:p>
        </p:txBody>
      </p:sp>
      <p:sp>
        <p:nvSpPr>
          <p:cNvPr id="47" name="Rectángulo 46" descr="Elemento 6 del nivel de jerarquía 2">
            <a:extLst>
              <a:ext uri="{FF2B5EF4-FFF2-40B4-BE49-F238E27FC236}">
                <a16:creationId xmlns:a16="http://schemas.microsoft.com/office/drawing/2014/main" id="{1BF1FAFC-59CE-4CD0-9B4A-1B74FB8E9B15}"/>
              </a:ext>
            </a:extLst>
          </p:cNvPr>
          <p:cNvSpPr/>
          <p:nvPr/>
        </p:nvSpPr>
        <p:spPr>
          <a:xfrm>
            <a:off x="9903107" y="3817331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Emisiones de CO2 por PIB per cápita </a:t>
            </a:r>
          </a:p>
        </p:txBody>
      </p:sp>
      <p:cxnSp>
        <p:nvCxnSpPr>
          <p:cNvPr id="86" name="Conector recto 85" descr="Línea de conector">
            <a:extLst>
              <a:ext uri="{FF2B5EF4-FFF2-40B4-BE49-F238E27FC236}">
                <a16:creationId xmlns:a16="http://schemas.microsoft.com/office/drawing/2014/main" id="{0D50291A-F27F-49B7-BB84-74924B58CDE6}"/>
              </a:ext>
            </a:extLst>
          </p:cNvPr>
          <p:cNvCxnSpPr>
            <a:cxnSpLocks/>
          </p:cNvCxnSpPr>
          <p:nvPr/>
        </p:nvCxnSpPr>
        <p:spPr>
          <a:xfrm>
            <a:off x="10494503" y="3697665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86" descr="Línea de conector">
            <a:extLst>
              <a:ext uri="{FF2B5EF4-FFF2-40B4-BE49-F238E27FC236}">
                <a16:creationId xmlns:a16="http://schemas.microsoft.com/office/drawing/2014/main" id="{97854CA0-7754-4092-9CB8-C45F53B30221}"/>
              </a:ext>
            </a:extLst>
          </p:cNvPr>
          <p:cNvCxnSpPr>
            <a:cxnSpLocks/>
          </p:cNvCxnSpPr>
          <p:nvPr/>
        </p:nvCxnSpPr>
        <p:spPr>
          <a:xfrm>
            <a:off x="10494503" y="248931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cto 88" descr="Línea de conector">
            <a:extLst>
              <a:ext uri="{FF2B5EF4-FFF2-40B4-BE49-F238E27FC236}">
                <a16:creationId xmlns:a16="http://schemas.microsoft.com/office/drawing/2014/main" id="{847C3BBA-0EEC-4AC4-87ED-167C05F906BF}"/>
              </a:ext>
            </a:extLst>
          </p:cNvPr>
          <p:cNvCxnSpPr>
            <a:cxnSpLocks/>
          </p:cNvCxnSpPr>
          <p:nvPr/>
        </p:nvCxnSpPr>
        <p:spPr>
          <a:xfrm>
            <a:off x="9251708" y="2486149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ángulo 55" descr="Elemento 4 del nivel de jerarquía 3">
            <a:extLst>
              <a:ext uri="{FF2B5EF4-FFF2-40B4-BE49-F238E27FC236}">
                <a16:creationId xmlns:a16="http://schemas.microsoft.com/office/drawing/2014/main" id="{DE2E485F-1300-48B8-B095-16CD3B8A7738}"/>
              </a:ext>
            </a:extLst>
          </p:cNvPr>
          <p:cNvSpPr/>
          <p:nvPr/>
        </p:nvSpPr>
        <p:spPr>
          <a:xfrm>
            <a:off x="6061993" y="4836061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Emisiones de CO2 por Producción y Consumo per cápita 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8EE9BC6-C51B-41B3-8338-0A4AD9AAED58}"/>
              </a:ext>
            </a:extLst>
          </p:cNvPr>
          <p:cNvSpPr txBox="1"/>
          <p:nvPr/>
        </p:nvSpPr>
        <p:spPr>
          <a:xfrm>
            <a:off x="7275500" y="5818104"/>
            <a:ext cx="14401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100" dirty="0"/>
              <a:t>Negativo: exportador</a:t>
            </a:r>
          </a:p>
          <a:p>
            <a:r>
              <a:rPr lang="es-CL" sz="1100" dirty="0"/>
              <a:t>Positivo: importador</a:t>
            </a:r>
          </a:p>
        </p:txBody>
      </p:sp>
    </p:spTree>
    <p:extLst>
      <p:ext uri="{BB962C8B-B14F-4D97-AF65-F5344CB8AC3E}">
        <p14:creationId xmlns:p14="http://schemas.microsoft.com/office/powerpoint/2010/main" val="4212972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3E4B08-EC67-437B-8A49-C60BA7002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rgbClr val="92D050"/>
                </a:solidFill>
              </a:rPr>
              <a:t>Sección emisiones por sector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99CB54-D15C-47CA-9EE4-22AF75163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826239"/>
            <a:ext cx="9720073" cy="4023360"/>
          </a:xfrm>
        </p:spPr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s-CL" dirty="0"/>
              <a:t>Los 6 tipos de emisiones </a:t>
            </a:r>
            <a:r>
              <a:rPr lang="es-CL" dirty="0">
                <a:solidFill>
                  <a:srgbClr val="FF0000"/>
                </a:solidFill>
              </a:rPr>
              <a:t>(en kilotoneladas) </a:t>
            </a:r>
            <a:r>
              <a:rPr lang="es-CL" dirty="0"/>
              <a:t>antes indicadas se pueden detallar más en profundidad para cada sector, es decir, asociado a diferentes procesos. Según el sector, las emisiones asociadas son las siguientes:</a:t>
            </a:r>
          </a:p>
          <a:p>
            <a:endParaRPr lang="es-CL" dirty="0"/>
          </a:p>
        </p:txBody>
      </p:sp>
      <p:sp>
        <p:nvSpPr>
          <p:cNvPr id="5" name="Rectángulo 4" descr="Elemento 1 de nivel de jerarquía 2">
            <a:extLst>
              <a:ext uri="{FF2B5EF4-FFF2-40B4-BE49-F238E27FC236}">
                <a16:creationId xmlns:a16="http://schemas.microsoft.com/office/drawing/2014/main" id="{ADEA3470-B637-4643-B09A-C4B90C6C6A0E}"/>
              </a:ext>
            </a:extLst>
          </p:cNvPr>
          <p:cNvSpPr/>
          <p:nvPr/>
        </p:nvSpPr>
        <p:spPr>
          <a:xfrm>
            <a:off x="2723436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7" name="Rectángulo 6" descr="Elemento 1 de nivel de jerarquía 2">
            <a:extLst>
              <a:ext uri="{FF2B5EF4-FFF2-40B4-BE49-F238E27FC236}">
                <a16:creationId xmlns:a16="http://schemas.microsoft.com/office/drawing/2014/main" id="{627C9809-B0A8-486A-9297-FAE3BABBD071}"/>
              </a:ext>
            </a:extLst>
          </p:cNvPr>
          <p:cNvSpPr/>
          <p:nvPr/>
        </p:nvSpPr>
        <p:spPr>
          <a:xfrm>
            <a:off x="2723436" y="396708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9" name="Rectángulo 8" descr="Elemento 1 de nivel de jerarquía 2">
            <a:extLst>
              <a:ext uri="{FF2B5EF4-FFF2-40B4-BE49-F238E27FC236}">
                <a16:creationId xmlns:a16="http://schemas.microsoft.com/office/drawing/2014/main" id="{ED76011D-FE14-4B9B-9E39-39C11C996640}"/>
              </a:ext>
            </a:extLst>
          </p:cNvPr>
          <p:cNvSpPr/>
          <p:nvPr/>
        </p:nvSpPr>
        <p:spPr>
          <a:xfrm>
            <a:off x="2723436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11" name="Rectángulo 10" descr="Elemento 1 de nivel de jerarquía 2">
            <a:extLst>
              <a:ext uri="{FF2B5EF4-FFF2-40B4-BE49-F238E27FC236}">
                <a16:creationId xmlns:a16="http://schemas.microsoft.com/office/drawing/2014/main" id="{322F37C8-B133-4288-9A9A-509B1E139D69}"/>
              </a:ext>
            </a:extLst>
          </p:cNvPr>
          <p:cNvSpPr/>
          <p:nvPr/>
        </p:nvSpPr>
        <p:spPr>
          <a:xfrm>
            <a:off x="2723436" y="507070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20" name="Rectángulo 19" descr="Elemento 1 de nivel de jerarquía 2">
            <a:extLst>
              <a:ext uri="{FF2B5EF4-FFF2-40B4-BE49-F238E27FC236}">
                <a16:creationId xmlns:a16="http://schemas.microsoft.com/office/drawing/2014/main" id="{D383B7CE-64F2-40A2-9AC1-D4A8ED7D16E9}"/>
              </a:ext>
            </a:extLst>
          </p:cNvPr>
          <p:cNvSpPr/>
          <p:nvPr/>
        </p:nvSpPr>
        <p:spPr>
          <a:xfrm>
            <a:off x="4092405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21" name="Rectángulo 20" descr="Elemento 1 de nivel de jerarquía 2">
            <a:extLst>
              <a:ext uri="{FF2B5EF4-FFF2-40B4-BE49-F238E27FC236}">
                <a16:creationId xmlns:a16="http://schemas.microsoft.com/office/drawing/2014/main" id="{E8F3B5AB-EBA7-47AA-B201-2E75D816077B}"/>
              </a:ext>
            </a:extLst>
          </p:cNvPr>
          <p:cNvSpPr/>
          <p:nvPr/>
        </p:nvSpPr>
        <p:spPr>
          <a:xfrm>
            <a:off x="4092405" y="396708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22" name="Rectángulo 21" descr="Elemento 1 de nivel de jerarquía 2">
            <a:extLst>
              <a:ext uri="{FF2B5EF4-FFF2-40B4-BE49-F238E27FC236}">
                <a16:creationId xmlns:a16="http://schemas.microsoft.com/office/drawing/2014/main" id="{DE68B5C2-0D15-4470-93E5-0EEF31E88E5C}"/>
              </a:ext>
            </a:extLst>
          </p:cNvPr>
          <p:cNvSpPr/>
          <p:nvPr/>
        </p:nvSpPr>
        <p:spPr>
          <a:xfrm>
            <a:off x="4092405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23" name="Rectángulo 22" descr="Elemento 1 de nivel de jerarquía 2">
            <a:extLst>
              <a:ext uri="{FF2B5EF4-FFF2-40B4-BE49-F238E27FC236}">
                <a16:creationId xmlns:a16="http://schemas.microsoft.com/office/drawing/2014/main" id="{9A129B88-3425-42CA-8132-A80C98C2809A}"/>
              </a:ext>
            </a:extLst>
          </p:cNvPr>
          <p:cNvSpPr/>
          <p:nvPr/>
        </p:nvSpPr>
        <p:spPr>
          <a:xfrm>
            <a:off x="4092405" y="507070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24" name="Rectángulo 23" descr="Elemento 1 de nivel de jerarquía 2">
            <a:extLst>
              <a:ext uri="{FF2B5EF4-FFF2-40B4-BE49-F238E27FC236}">
                <a16:creationId xmlns:a16="http://schemas.microsoft.com/office/drawing/2014/main" id="{6269E6E8-866A-432C-89D0-09C7F74FE130}"/>
              </a:ext>
            </a:extLst>
          </p:cNvPr>
          <p:cNvSpPr/>
          <p:nvPr/>
        </p:nvSpPr>
        <p:spPr>
          <a:xfrm>
            <a:off x="5461374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25" name="Rectángulo 24" descr="Elemento 1 de nivel de jerarquía 2">
            <a:extLst>
              <a:ext uri="{FF2B5EF4-FFF2-40B4-BE49-F238E27FC236}">
                <a16:creationId xmlns:a16="http://schemas.microsoft.com/office/drawing/2014/main" id="{2FCB254D-EF8B-43D6-9451-DED5EFCE2C0F}"/>
              </a:ext>
            </a:extLst>
          </p:cNvPr>
          <p:cNvSpPr/>
          <p:nvPr/>
        </p:nvSpPr>
        <p:spPr>
          <a:xfrm>
            <a:off x="5461374" y="396708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26" name="Rectángulo 25" descr="Elemento 1 de nivel de jerarquía 2">
            <a:extLst>
              <a:ext uri="{FF2B5EF4-FFF2-40B4-BE49-F238E27FC236}">
                <a16:creationId xmlns:a16="http://schemas.microsoft.com/office/drawing/2014/main" id="{4197B7F8-D131-4E6B-B76C-788E04B972B1}"/>
              </a:ext>
            </a:extLst>
          </p:cNvPr>
          <p:cNvSpPr/>
          <p:nvPr/>
        </p:nvSpPr>
        <p:spPr>
          <a:xfrm>
            <a:off x="5461374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27" name="Rectángulo 26" descr="Elemento 1 de nivel de jerarquía 2">
            <a:extLst>
              <a:ext uri="{FF2B5EF4-FFF2-40B4-BE49-F238E27FC236}">
                <a16:creationId xmlns:a16="http://schemas.microsoft.com/office/drawing/2014/main" id="{D2B8D6A9-2CF6-4DAF-BEF7-A6E77E323B24}"/>
              </a:ext>
            </a:extLst>
          </p:cNvPr>
          <p:cNvSpPr/>
          <p:nvPr/>
        </p:nvSpPr>
        <p:spPr>
          <a:xfrm>
            <a:off x="5461374" y="507070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28" name="Rectángulo 27" descr="Elemento 1 de nivel de jerarquía 2">
            <a:extLst>
              <a:ext uri="{FF2B5EF4-FFF2-40B4-BE49-F238E27FC236}">
                <a16:creationId xmlns:a16="http://schemas.microsoft.com/office/drawing/2014/main" id="{6CC745A3-303C-4499-911D-CC741562E75E}"/>
              </a:ext>
            </a:extLst>
          </p:cNvPr>
          <p:cNvSpPr/>
          <p:nvPr/>
        </p:nvSpPr>
        <p:spPr>
          <a:xfrm>
            <a:off x="6804650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29" name="Rectángulo 28" descr="Elemento 1 de nivel de jerarquía 2">
            <a:extLst>
              <a:ext uri="{FF2B5EF4-FFF2-40B4-BE49-F238E27FC236}">
                <a16:creationId xmlns:a16="http://schemas.microsoft.com/office/drawing/2014/main" id="{1413CFC9-9CC1-4CA2-BFA4-8ED929263CCC}"/>
              </a:ext>
            </a:extLst>
          </p:cNvPr>
          <p:cNvSpPr/>
          <p:nvPr/>
        </p:nvSpPr>
        <p:spPr>
          <a:xfrm>
            <a:off x="6814144" y="3966707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30" name="Rectángulo 29" descr="Elemento 1 de nivel de jerarquía 2">
            <a:extLst>
              <a:ext uri="{FF2B5EF4-FFF2-40B4-BE49-F238E27FC236}">
                <a16:creationId xmlns:a16="http://schemas.microsoft.com/office/drawing/2014/main" id="{8BDCB310-EEA4-400F-950F-9F964E674669}"/>
              </a:ext>
            </a:extLst>
          </p:cNvPr>
          <p:cNvSpPr/>
          <p:nvPr/>
        </p:nvSpPr>
        <p:spPr>
          <a:xfrm>
            <a:off x="6804650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31" name="Rectángulo 30" descr="Elemento 1 de nivel de jerarquía 2">
            <a:extLst>
              <a:ext uri="{FF2B5EF4-FFF2-40B4-BE49-F238E27FC236}">
                <a16:creationId xmlns:a16="http://schemas.microsoft.com/office/drawing/2014/main" id="{D1506074-F777-4E3E-B810-FD10043D895A}"/>
              </a:ext>
            </a:extLst>
          </p:cNvPr>
          <p:cNvSpPr/>
          <p:nvPr/>
        </p:nvSpPr>
        <p:spPr>
          <a:xfrm>
            <a:off x="6815429" y="5067367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FB9A57DB-B783-4AE0-805B-006A00488ED5}"/>
              </a:ext>
            </a:extLst>
          </p:cNvPr>
          <p:cNvSpPr txBox="1"/>
          <p:nvPr/>
        </p:nvSpPr>
        <p:spPr>
          <a:xfrm>
            <a:off x="2732916" y="306896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600" dirty="0"/>
              <a:t>Agricultura</a:t>
            </a:r>
            <a:endParaRPr lang="es-CL" dirty="0"/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A33A2CA3-00A9-4ACA-B692-1F0AE709406A}"/>
              </a:ext>
            </a:extLst>
          </p:cNvPr>
          <p:cNvSpPr txBox="1"/>
          <p:nvPr/>
        </p:nvSpPr>
        <p:spPr>
          <a:xfrm>
            <a:off x="4092420" y="306896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600" dirty="0"/>
              <a:t>Energía</a:t>
            </a:r>
            <a:endParaRPr lang="es-CL" dirty="0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DBA8141E-EC35-4D0B-B656-D0C3E225E269}"/>
              </a:ext>
            </a:extLst>
          </p:cNvPr>
          <p:cNvSpPr txBox="1"/>
          <p:nvPr/>
        </p:nvSpPr>
        <p:spPr>
          <a:xfrm>
            <a:off x="5461389" y="3058555"/>
            <a:ext cx="118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400" dirty="0"/>
              <a:t>Procesos </a:t>
            </a:r>
            <a:r>
              <a:rPr lang="es-CL" sz="1400" dirty="0" err="1"/>
              <a:t>Ind</a:t>
            </a:r>
            <a:r>
              <a:rPr lang="es-CL" sz="1400" dirty="0"/>
              <a:t>.</a:t>
            </a:r>
            <a:endParaRPr lang="es-CL" dirty="0"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AC95FAAC-E37C-4F97-86CF-90CEDA789909}"/>
              </a:ext>
            </a:extLst>
          </p:cNvPr>
          <p:cNvSpPr txBox="1"/>
          <p:nvPr/>
        </p:nvSpPr>
        <p:spPr>
          <a:xfrm>
            <a:off x="6804665" y="3066109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600" dirty="0"/>
              <a:t>Residuos</a:t>
            </a:r>
            <a:endParaRPr lang="es-CL" dirty="0"/>
          </a:p>
        </p:txBody>
      </p:sp>
      <p:sp>
        <p:nvSpPr>
          <p:cNvPr id="40" name="Rectángulo 39" descr="Elemento 1 de nivel de jerarquía 2">
            <a:extLst>
              <a:ext uri="{FF2B5EF4-FFF2-40B4-BE49-F238E27FC236}">
                <a16:creationId xmlns:a16="http://schemas.microsoft.com/office/drawing/2014/main" id="{6F779F32-93FD-4C25-83E8-2C565174891B}"/>
              </a:ext>
            </a:extLst>
          </p:cNvPr>
          <p:cNvSpPr/>
          <p:nvPr/>
        </p:nvSpPr>
        <p:spPr>
          <a:xfrm>
            <a:off x="5461374" y="562251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HFC</a:t>
            </a:r>
          </a:p>
        </p:txBody>
      </p:sp>
      <p:sp>
        <p:nvSpPr>
          <p:cNvPr id="42" name="Rectángulo 41" descr="Elemento 1 de nivel de jerarquía 2">
            <a:extLst>
              <a:ext uri="{FF2B5EF4-FFF2-40B4-BE49-F238E27FC236}">
                <a16:creationId xmlns:a16="http://schemas.microsoft.com/office/drawing/2014/main" id="{102241F3-93AF-4252-867C-41B19A009A62}"/>
              </a:ext>
            </a:extLst>
          </p:cNvPr>
          <p:cNvSpPr/>
          <p:nvPr/>
        </p:nvSpPr>
        <p:spPr>
          <a:xfrm>
            <a:off x="5461374" y="617883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SF6</a:t>
            </a:r>
          </a:p>
        </p:txBody>
      </p:sp>
      <p:sp>
        <p:nvSpPr>
          <p:cNvPr id="43" name="Rectángulo 42" descr="Elemento 1 de nivel de jerarquía 2">
            <a:extLst>
              <a:ext uri="{FF2B5EF4-FFF2-40B4-BE49-F238E27FC236}">
                <a16:creationId xmlns:a16="http://schemas.microsoft.com/office/drawing/2014/main" id="{27B37FA0-A7BA-4771-A646-41FF32D0D86D}"/>
              </a:ext>
            </a:extLst>
          </p:cNvPr>
          <p:cNvSpPr/>
          <p:nvPr/>
        </p:nvSpPr>
        <p:spPr>
          <a:xfrm>
            <a:off x="8170903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44" name="Rectángulo 43" descr="Elemento 1 de nivel de jerarquía 2">
            <a:extLst>
              <a:ext uri="{FF2B5EF4-FFF2-40B4-BE49-F238E27FC236}">
                <a16:creationId xmlns:a16="http://schemas.microsoft.com/office/drawing/2014/main" id="{262480F5-15B0-4E1C-8400-DE5E9474A4D9}"/>
              </a:ext>
            </a:extLst>
          </p:cNvPr>
          <p:cNvSpPr/>
          <p:nvPr/>
        </p:nvSpPr>
        <p:spPr>
          <a:xfrm>
            <a:off x="8180397" y="3966707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45" name="Rectángulo 44" descr="Elemento 1 de nivel de jerarquía 2">
            <a:extLst>
              <a:ext uri="{FF2B5EF4-FFF2-40B4-BE49-F238E27FC236}">
                <a16:creationId xmlns:a16="http://schemas.microsoft.com/office/drawing/2014/main" id="{237A3EEE-E509-4B9F-97E2-67E8BBAF6C16}"/>
              </a:ext>
            </a:extLst>
          </p:cNvPr>
          <p:cNvSpPr/>
          <p:nvPr/>
        </p:nvSpPr>
        <p:spPr>
          <a:xfrm>
            <a:off x="8170903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46" name="Rectángulo 45" descr="Elemento 1 de nivel de jerarquía 2">
            <a:extLst>
              <a:ext uri="{FF2B5EF4-FFF2-40B4-BE49-F238E27FC236}">
                <a16:creationId xmlns:a16="http://schemas.microsoft.com/office/drawing/2014/main" id="{874B7A42-BEDD-45EC-8292-4B8F5A2306D9}"/>
              </a:ext>
            </a:extLst>
          </p:cNvPr>
          <p:cNvSpPr/>
          <p:nvPr/>
        </p:nvSpPr>
        <p:spPr>
          <a:xfrm>
            <a:off x="8181682" y="5067367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A1170EE4-B590-4143-A9AD-7F9BC8B17414}"/>
              </a:ext>
            </a:extLst>
          </p:cNvPr>
          <p:cNvSpPr txBox="1"/>
          <p:nvPr/>
        </p:nvSpPr>
        <p:spPr>
          <a:xfrm>
            <a:off x="8170918" y="3073621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600" dirty="0"/>
              <a:t>UCTUS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267993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EEAED6-FA49-4170-9C43-66DF976A7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SECCIÓN EMISIONES DE CO2 POR COMBUSTIBLE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FA5F2D0-21FF-443B-A4F0-C49362368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Clr>
                <a:schemeClr val="accent6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es-CL" dirty="0"/>
              <a:t>En esta sección se especifican las emisiones de CO2 por el tipo de combustible quemado, como son el carbón, el petróleo y el gas. También se incluyen las emisiones de CO2 por producción de cemento y en el quemado de antorcha (</a:t>
            </a:r>
            <a:r>
              <a:rPr lang="es-CL" dirty="0" err="1"/>
              <a:t>flaring</a:t>
            </a:r>
            <a:r>
              <a:rPr lang="es-CL" dirty="0"/>
              <a:t>).</a:t>
            </a:r>
          </a:p>
          <a:p>
            <a:pPr algn="just">
              <a:buClr>
                <a:schemeClr val="accent6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es-CL" dirty="0"/>
              <a:t>Se incluyen las proporciones de emisión de los principales combustibles</a:t>
            </a:r>
          </a:p>
          <a:p>
            <a:pPr algn="just">
              <a:buClr>
                <a:schemeClr val="accent6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es-CL" dirty="0"/>
              <a:t>Y las emisiones per cápita.</a:t>
            </a:r>
          </a:p>
        </p:txBody>
      </p:sp>
      <p:sp>
        <p:nvSpPr>
          <p:cNvPr id="5" name="Rectángulo 4" descr="Elemento 3 de nivel de jerarquía 2">
            <a:extLst>
              <a:ext uri="{FF2B5EF4-FFF2-40B4-BE49-F238E27FC236}">
                <a16:creationId xmlns:a16="http://schemas.microsoft.com/office/drawing/2014/main" id="{BDF23C2A-958D-4802-9E04-B39A7A2C5FAC}"/>
              </a:ext>
            </a:extLst>
          </p:cNvPr>
          <p:cNvSpPr/>
          <p:nvPr/>
        </p:nvSpPr>
        <p:spPr>
          <a:xfrm>
            <a:off x="1024128" y="4509120"/>
            <a:ext cx="1327456" cy="10801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Cambio Anual de Emisiones de CO2 y de Consumo de Combustibles</a:t>
            </a:r>
          </a:p>
        </p:txBody>
      </p:sp>
      <p:sp>
        <p:nvSpPr>
          <p:cNvPr id="7" name="Rectángulo 6" descr="Elemento 3 de nivel de jerarquía 2">
            <a:extLst>
              <a:ext uri="{FF2B5EF4-FFF2-40B4-BE49-F238E27FC236}">
                <a16:creationId xmlns:a16="http://schemas.microsoft.com/office/drawing/2014/main" id="{3665086D-E878-41AB-BEAA-A0EC50D204FE}"/>
              </a:ext>
            </a:extLst>
          </p:cNvPr>
          <p:cNvSpPr/>
          <p:nvPr/>
        </p:nvSpPr>
        <p:spPr>
          <a:xfrm>
            <a:off x="2495600" y="4509120"/>
            <a:ext cx="1327456" cy="10801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Cambio Anual Porcentual de Emisiones de CO2 y de Consumo de Combustibles</a:t>
            </a:r>
          </a:p>
        </p:txBody>
      </p:sp>
      <p:sp>
        <p:nvSpPr>
          <p:cNvPr id="9" name="Rectángulo 8" descr="Elemento 3 de nivel de jerarquía 2">
            <a:extLst>
              <a:ext uri="{FF2B5EF4-FFF2-40B4-BE49-F238E27FC236}">
                <a16:creationId xmlns:a16="http://schemas.microsoft.com/office/drawing/2014/main" id="{1BB61419-AF79-4BF2-A3DC-1EF055DAFED9}"/>
              </a:ext>
            </a:extLst>
          </p:cNvPr>
          <p:cNvSpPr/>
          <p:nvPr/>
        </p:nvSpPr>
        <p:spPr>
          <a:xfrm>
            <a:off x="3967072" y="4509120"/>
            <a:ext cx="1327456" cy="10801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Crecimiento Anual Población vs Consumo Anual de Combustibles</a:t>
            </a:r>
          </a:p>
        </p:txBody>
      </p:sp>
      <p:sp>
        <p:nvSpPr>
          <p:cNvPr id="11" name="Rectángulo 10" descr="Elemento 3 de nivel de jerarquía 2">
            <a:extLst>
              <a:ext uri="{FF2B5EF4-FFF2-40B4-BE49-F238E27FC236}">
                <a16:creationId xmlns:a16="http://schemas.microsoft.com/office/drawing/2014/main" id="{08C74457-FFE6-4D60-A5BA-3C652A4D95A4}"/>
              </a:ext>
            </a:extLst>
          </p:cNvPr>
          <p:cNvSpPr/>
          <p:nvPr/>
        </p:nvSpPr>
        <p:spPr>
          <a:xfrm>
            <a:off x="5432202" y="4509120"/>
            <a:ext cx="1327456" cy="10801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Consumo Anual de Combustibles per cápita</a:t>
            </a:r>
          </a:p>
        </p:txBody>
      </p:sp>
    </p:spTree>
    <p:extLst>
      <p:ext uri="{BB962C8B-B14F-4D97-AF65-F5344CB8AC3E}">
        <p14:creationId xmlns:p14="http://schemas.microsoft.com/office/powerpoint/2010/main" val="176919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 descr="Jerarquía de nivel 1">
            <a:extLst>
              <a:ext uri="{FF2B5EF4-FFF2-40B4-BE49-F238E27FC236}">
                <a16:creationId xmlns:a16="http://schemas.microsoft.com/office/drawing/2014/main" id="{21C604EF-32A3-42D7-8586-5D643B7D12C1}"/>
              </a:ext>
            </a:extLst>
          </p:cNvPr>
          <p:cNvSpPr/>
          <p:nvPr/>
        </p:nvSpPr>
        <p:spPr>
          <a:xfrm>
            <a:off x="3494272" y="824452"/>
            <a:ext cx="5124986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/>
            <a:lightRig rig="flat" dir="t"/>
          </a:scene3d>
          <a:sp3d prstMaterial="dkEdge"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Impacto/Amenaza de los Desastres Naturales en Chile 1900-2019</a:t>
            </a:r>
            <a:b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</a:br>
            <a:endParaRPr kumimoji="0" lang="es-E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2" name="Rectángulo 31" descr="Subnivel de jerarquía">
            <a:extLst>
              <a:ext uri="{FF2B5EF4-FFF2-40B4-BE49-F238E27FC236}">
                <a16:creationId xmlns:a16="http://schemas.microsoft.com/office/drawing/2014/main" id="{05E740D1-0BDB-44A7-8B44-8DBC24EE1D85}"/>
              </a:ext>
            </a:extLst>
          </p:cNvPr>
          <p:cNvSpPr/>
          <p:nvPr/>
        </p:nvSpPr>
        <p:spPr>
          <a:xfrm>
            <a:off x="3494273" y="1559983"/>
            <a:ext cx="1875245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Fuente</a:t>
            </a:r>
          </a:p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b="1" dirty="0">
                <a:solidFill>
                  <a:prstClr val="black"/>
                </a:solidFill>
                <a:latin typeface="Tw Cen MT Condensed" panose="020B0606020104020203"/>
              </a:rPr>
              <a:t>OWID</a:t>
            </a:r>
            <a:endParaRPr kumimoji="0" lang="es-E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0" name="Rectángulo 19" descr="Elemento 1 de nivel de jerarquía 2">
            <a:extLst>
              <a:ext uri="{FF2B5EF4-FFF2-40B4-BE49-F238E27FC236}">
                <a16:creationId xmlns:a16="http://schemas.microsoft.com/office/drawing/2014/main" id="{E27E376D-AE9F-46B0-AA66-A3D22FC5623A}"/>
              </a:ext>
            </a:extLst>
          </p:cNvPr>
          <p:cNvSpPr/>
          <p:nvPr/>
        </p:nvSpPr>
        <p:spPr>
          <a:xfrm>
            <a:off x="2213025" y="279766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>
                <a:solidFill>
                  <a:prstClr val="black"/>
                </a:solidFill>
                <a:latin typeface="Tw Cen MT" panose="020B0602020104020603"/>
              </a:rPr>
              <a:t>Número de Erupciones Volcánicas Significativas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1" name="Rectángulo 20" descr="Elemento 1 del nivel de jerarquía 3">
            <a:extLst>
              <a:ext uri="{FF2B5EF4-FFF2-40B4-BE49-F238E27FC236}">
                <a16:creationId xmlns:a16="http://schemas.microsoft.com/office/drawing/2014/main" id="{15CEA15C-8C59-4D2F-8040-B72EEAE6FB4A}"/>
              </a:ext>
            </a:extLst>
          </p:cNvPr>
          <p:cNvSpPr/>
          <p:nvPr/>
        </p:nvSpPr>
        <p:spPr>
          <a:xfrm>
            <a:off x="2213025" y="381733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>
                <a:solidFill>
                  <a:prstClr val="black"/>
                </a:solidFill>
                <a:latin typeface="Tw Cen MT" panose="020B0602020104020603"/>
              </a:rPr>
              <a:t>Número de Terremotos Significativos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2" name="Rectángulo 21" descr="Elemento 2 de nivel de jerarquía 2">
            <a:extLst>
              <a:ext uri="{FF2B5EF4-FFF2-40B4-BE49-F238E27FC236}">
                <a16:creationId xmlns:a16="http://schemas.microsoft.com/office/drawing/2014/main" id="{FAC2903E-5B1B-456C-94C2-FC7E867D4F53}"/>
              </a:ext>
            </a:extLst>
          </p:cNvPr>
          <p:cNvSpPr/>
          <p:nvPr/>
        </p:nvSpPr>
        <p:spPr>
          <a:xfrm>
            <a:off x="3494272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Número de Muertes por Desastres Naturales</a:t>
            </a:r>
          </a:p>
        </p:txBody>
      </p:sp>
      <p:sp>
        <p:nvSpPr>
          <p:cNvPr id="33" name="Rectángulo 32" descr="Elemento 2 del nivel de jerarquía 3">
            <a:extLst>
              <a:ext uri="{FF2B5EF4-FFF2-40B4-BE49-F238E27FC236}">
                <a16:creationId xmlns:a16="http://schemas.microsoft.com/office/drawing/2014/main" id="{CACBECA8-5F46-4129-B680-BEB24114797F}"/>
              </a:ext>
            </a:extLst>
          </p:cNvPr>
          <p:cNvSpPr/>
          <p:nvPr/>
        </p:nvSpPr>
        <p:spPr>
          <a:xfrm>
            <a:off x="3531591" y="3817331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Tasa de Muertes por Desastres Naturales </a:t>
            </a:r>
          </a:p>
        </p:txBody>
      </p:sp>
      <p:sp>
        <p:nvSpPr>
          <p:cNvPr id="24" name="Rectángulo 23" descr="Elemento 3 de nivel de jerarquía 2">
            <a:extLst>
              <a:ext uri="{FF2B5EF4-FFF2-40B4-BE49-F238E27FC236}">
                <a16:creationId xmlns:a16="http://schemas.microsoft.com/office/drawing/2014/main" id="{E229E048-A3A7-4692-842F-3C90638B8575}"/>
              </a:ext>
            </a:extLst>
          </p:cNvPr>
          <p:cNvSpPr/>
          <p:nvPr/>
        </p:nvSpPr>
        <p:spPr>
          <a:xfrm>
            <a:off x="4775519" y="2797666"/>
            <a:ext cx="1188000" cy="90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Pérdida Económica (% del PIB) atribuida a Desastres Naturales</a:t>
            </a:r>
          </a:p>
        </p:txBody>
      </p:sp>
      <p:sp>
        <p:nvSpPr>
          <p:cNvPr id="26" name="Rectángulo 25" descr="Elemento 4 de nivel de jerarquía 2">
            <a:extLst>
              <a:ext uri="{FF2B5EF4-FFF2-40B4-BE49-F238E27FC236}">
                <a16:creationId xmlns:a16="http://schemas.microsoft.com/office/drawing/2014/main" id="{6CC65D6C-DD16-4338-8CA6-BFA0B65035D7}"/>
              </a:ext>
            </a:extLst>
          </p:cNvPr>
          <p:cNvSpPr/>
          <p:nvPr/>
        </p:nvSpPr>
        <p:spPr>
          <a:xfrm>
            <a:off x="6056766" y="2797666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N° de Erupciones Volcánicas Significativas vs Variación de Temperatura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7" name="Rectángulo 26" descr="Elemento 4 del nivel de jerarquía 3">
            <a:extLst>
              <a:ext uri="{FF2B5EF4-FFF2-40B4-BE49-F238E27FC236}">
                <a16:creationId xmlns:a16="http://schemas.microsoft.com/office/drawing/2014/main" id="{0FA8CCAE-6C83-4256-B2BA-18AE94FC1DE0}"/>
              </a:ext>
            </a:extLst>
          </p:cNvPr>
          <p:cNvSpPr/>
          <p:nvPr/>
        </p:nvSpPr>
        <p:spPr>
          <a:xfrm>
            <a:off x="7338013" y="4849935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Amenaza </a:t>
            </a:r>
            <a:r>
              <a:rPr lang="es-ES" sz="1100">
                <a:solidFill>
                  <a:prstClr val="black"/>
                </a:solidFill>
                <a:latin typeface="Tw Cen MT" panose="020B0602020104020603"/>
              </a:rPr>
              <a:t>de Heladas</a:t>
            </a:r>
            <a:endParaRPr lang="es-ES" sz="11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4" name="Rectángulo 33" descr="Elemento 4 del nivel de jerarquía 3">
            <a:extLst>
              <a:ext uri="{FF2B5EF4-FFF2-40B4-BE49-F238E27FC236}">
                <a16:creationId xmlns:a16="http://schemas.microsoft.com/office/drawing/2014/main" id="{E13E0FEE-D99C-4128-A8A5-2BAB37F5792E}"/>
              </a:ext>
            </a:extLst>
          </p:cNvPr>
          <p:cNvSpPr/>
          <p:nvPr/>
        </p:nvSpPr>
        <p:spPr>
          <a:xfrm>
            <a:off x="3532740" y="4836522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Porcentaje de Muertes por Desastres Naturales del Total de Muertes</a:t>
            </a:r>
          </a:p>
        </p:txBody>
      </p:sp>
      <p:sp>
        <p:nvSpPr>
          <p:cNvPr id="28" name="Rectángulo 27" descr="Elemento 5 de nivel de jerarquía 2">
            <a:extLst>
              <a:ext uri="{FF2B5EF4-FFF2-40B4-BE49-F238E27FC236}">
                <a16:creationId xmlns:a16="http://schemas.microsoft.com/office/drawing/2014/main" id="{D9B98AB0-A449-4332-82F4-94318C473B83}"/>
              </a:ext>
            </a:extLst>
          </p:cNvPr>
          <p:cNvSpPr/>
          <p:nvPr/>
        </p:nvSpPr>
        <p:spPr>
          <a:xfrm>
            <a:off x="7338013" y="2797666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Amenaza de Inundaciones</a:t>
            </a:r>
          </a:p>
        </p:txBody>
      </p:sp>
      <p:sp>
        <p:nvSpPr>
          <p:cNvPr id="29" name="Rectángulo 28" descr="Elemento 5 del nivel de jerarquía 3">
            <a:extLst>
              <a:ext uri="{FF2B5EF4-FFF2-40B4-BE49-F238E27FC236}">
                <a16:creationId xmlns:a16="http://schemas.microsoft.com/office/drawing/2014/main" id="{743439A9-C933-477D-A966-F21E29691839}"/>
              </a:ext>
            </a:extLst>
          </p:cNvPr>
          <p:cNvSpPr/>
          <p:nvPr/>
        </p:nvSpPr>
        <p:spPr>
          <a:xfrm>
            <a:off x="7338013" y="3817331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Amenaza de Sequías</a:t>
            </a:r>
          </a:p>
        </p:txBody>
      </p:sp>
      <p:sp>
        <p:nvSpPr>
          <p:cNvPr id="30" name="Rectángulo 29" descr="Elemento 6 del nivel de jerarquía 2">
            <a:extLst>
              <a:ext uri="{FF2B5EF4-FFF2-40B4-BE49-F238E27FC236}">
                <a16:creationId xmlns:a16="http://schemas.microsoft.com/office/drawing/2014/main" id="{F8066417-8A57-4907-85EC-A2494CB96202}"/>
              </a:ext>
            </a:extLst>
          </p:cNvPr>
          <p:cNvSpPr/>
          <p:nvPr/>
        </p:nvSpPr>
        <p:spPr>
          <a:xfrm>
            <a:off x="8619258" y="2797666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Amenaza de Olas </a:t>
            </a:r>
            <a:r>
              <a:rPr lang="es-ES" sz="1100">
                <a:solidFill>
                  <a:prstClr val="black"/>
                </a:solidFill>
                <a:latin typeface="Tw Cen MT" panose="020B0602020104020603"/>
              </a:rPr>
              <a:t>de Calor</a:t>
            </a:r>
            <a:endParaRPr lang="es-ES" sz="11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36" name="Conector: Codo 35" descr="Línea de conector">
            <a:extLst>
              <a:ext uri="{FF2B5EF4-FFF2-40B4-BE49-F238E27FC236}">
                <a16:creationId xmlns:a16="http://schemas.microsoft.com/office/drawing/2014/main" id="{1DE0112F-791B-49A1-8CD8-15FA7DC6F17B}"/>
              </a:ext>
            </a:extLst>
          </p:cNvPr>
          <p:cNvCxnSpPr>
            <a:cxnSpLocks/>
            <a:stCxn id="19" idx="2"/>
            <a:endCxn id="20" idx="0"/>
          </p:cNvCxnSpPr>
          <p:nvPr/>
        </p:nvCxnSpPr>
        <p:spPr>
          <a:xfrm rot="5400000">
            <a:off x="3658004" y="398904"/>
            <a:ext cx="1547783" cy="3249740"/>
          </a:xfrm>
          <a:prstGeom prst="bentConnector3">
            <a:avLst>
              <a:gd name="adj1" fmla="val 79539"/>
            </a:avLst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: Codo 48" descr="Línea de conector">
            <a:extLst>
              <a:ext uri="{FF2B5EF4-FFF2-40B4-BE49-F238E27FC236}">
                <a16:creationId xmlns:a16="http://schemas.microsoft.com/office/drawing/2014/main" id="{88C5FB59-79BD-402C-B020-CAA59D615CC0}"/>
              </a:ext>
            </a:extLst>
          </p:cNvPr>
          <p:cNvCxnSpPr>
            <a:cxnSpLocks/>
            <a:stCxn id="19" idx="2"/>
            <a:endCxn id="30" idx="0"/>
          </p:cNvCxnSpPr>
          <p:nvPr/>
        </p:nvCxnSpPr>
        <p:spPr>
          <a:xfrm rot="16200000" flipH="1">
            <a:off x="6861120" y="445527"/>
            <a:ext cx="1547783" cy="3156493"/>
          </a:xfrm>
          <a:prstGeom prst="bentConnector3">
            <a:avLst>
              <a:gd name="adj1" fmla="val 79539"/>
            </a:avLst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cto 90" descr="Línea de conector">
            <a:extLst>
              <a:ext uri="{FF2B5EF4-FFF2-40B4-BE49-F238E27FC236}">
                <a16:creationId xmlns:a16="http://schemas.microsoft.com/office/drawing/2014/main" id="{B35D5690-BFCA-41DE-B9BF-84E7D1879E88}"/>
              </a:ext>
            </a:extLst>
          </p:cNvPr>
          <p:cNvCxnSpPr>
            <a:cxnSpLocks/>
          </p:cNvCxnSpPr>
          <p:nvPr/>
        </p:nvCxnSpPr>
        <p:spPr>
          <a:xfrm>
            <a:off x="7932013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 descr="Línea de conector">
            <a:extLst>
              <a:ext uri="{FF2B5EF4-FFF2-40B4-BE49-F238E27FC236}">
                <a16:creationId xmlns:a16="http://schemas.microsoft.com/office/drawing/2014/main" id="{C918219C-ED8A-41E2-A454-104913D38EB4}"/>
              </a:ext>
            </a:extLst>
          </p:cNvPr>
          <p:cNvCxnSpPr>
            <a:cxnSpLocks/>
          </p:cNvCxnSpPr>
          <p:nvPr/>
        </p:nvCxnSpPr>
        <p:spPr>
          <a:xfrm>
            <a:off x="6650766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93" descr="Línea de conector">
            <a:extLst>
              <a:ext uri="{FF2B5EF4-FFF2-40B4-BE49-F238E27FC236}">
                <a16:creationId xmlns:a16="http://schemas.microsoft.com/office/drawing/2014/main" id="{B8E21438-ACE0-4CD2-8E73-C228CB6D61DE}"/>
              </a:ext>
            </a:extLst>
          </p:cNvPr>
          <p:cNvCxnSpPr>
            <a:cxnSpLocks/>
          </p:cNvCxnSpPr>
          <p:nvPr/>
        </p:nvCxnSpPr>
        <p:spPr>
          <a:xfrm>
            <a:off x="5369519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ctor recto 94" descr="Línea de conector">
            <a:extLst>
              <a:ext uri="{FF2B5EF4-FFF2-40B4-BE49-F238E27FC236}">
                <a16:creationId xmlns:a16="http://schemas.microsoft.com/office/drawing/2014/main" id="{FCD738FB-F9A6-466C-BE09-07B3386B1F50}"/>
              </a:ext>
            </a:extLst>
          </p:cNvPr>
          <p:cNvCxnSpPr>
            <a:cxnSpLocks/>
          </p:cNvCxnSpPr>
          <p:nvPr/>
        </p:nvCxnSpPr>
        <p:spPr>
          <a:xfrm>
            <a:off x="4088272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 descr="Línea de conector">
            <a:extLst>
              <a:ext uri="{FF2B5EF4-FFF2-40B4-BE49-F238E27FC236}">
                <a16:creationId xmlns:a16="http://schemas.microsoft.com/office/drawing/2014/main" id="{67799EAF-F8D9-4832-85BE-85588AE221FC}"/>
              </a:ext>
            </a:extLst>
          </p:cNvPr>
          <p:cNvCxnSpPr>
            <a:cxnSpLocks/>
          </p:cNvCxnSpPr>
          <p:nvPr/>
        </p:nvCxnSpPr>
        <p:spPr>
          <a:xfrm flipH="1">
            <a:off x="5369518" y="1778000"/>
            <a:ext cx="687247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cto 99" descr="Línea de conector">
            <a:extLst>
              <a:ext uri="{FF2B5EF4-FFF2-40B4-BE49-F238E27FC236}">
                <a16:creationId xmlns:a16="http://schemas.microsoft.com/office/drawing/2014/main" id="{466A5381-C5C5-4929-819D-58E93DD737B3}"/>
              </a:ext>
            </a:extLst>
          </p:cNvPr>
          <p:cNvCxnSpPr>
            <a:cxnSpLocks/>
          </p:cNvCxnSpPr>
          <p:nvPr/>
        </p:nvCxnSpPr>
        <p:spPr>
          <a:xfrm>
            <a:off x="2807025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cto 102" descr="Línea de conector">
            <a:extLst>
              <a:ext uri="{FF2B5EF4-FFF2-40B4-BE49-F238E27FC236}">
                <a16:creationId xmlns:a16="http://schemas.microsoft.com/office/drawing/2014/main" id="{32F3A4D7-B84F-42D6-A659-74286E20AFCF}"/>
              </a:ext>
            </a:extLst>
          </p:cNvPr>
          <p:cNvCxnSpPr>
            <a:cxnSpLocks/>
          </p:cNvCxnSpPr>
          <p:nvPr/>
        </p:nvCxnSpPr>
        <p:spPr>
          <a:xfrm>
            <a:off x="9213258" y="369766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cto 103" descr="Línea de conector">
            <a:extLst>
              <a:ext uri="{FF2B5EF4-FFF2-40B4-BE49-F238E27FC236}">
                <a16:creationId xmlns:a16="http://schemas.microsoft.com/office/drawing/2014/main" id="{21A1A5B2-BDF8-4C24-8AF8-C28C03D465D2}"/>
              </a:ext>
            </a:extLst>
          </p:cNvPr>
          <p:cNvCxnSpPr>
            <a:cxnSpLocks/>
          </p:cNvCxnSpPr>
          <p:nvPr/>
        </p:nvCxnSpPr>
        <p:spPr>
          <a:xfrm>
            <a:off x="7957866" y="4716858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cto 104" descr="Línea de conector">
            <a:extLst>
              <a:ext uri="{FF2B5EF4-FFF2-40B4-BE49-F238E27FC236}">
                <a16:creationId xmlns:a16="http://schemas.microsoft.com/office/drawing/2014/main" id="{AB784302-7954-4871-A66D-7F70FFD346C2}"/>
              </a:ext>
            </a:extLst>
          </p:cNvPr>
          <p:cNvCxnSpPr>
            <a:cxnSpLocks/>
          </p:cNvCxnSpPr>
          <p:nvPr/>
        </p:nvCxnSpPr>
        <p:spPr>
          <a:xfrm>
            <a:off x="7932013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cto 105" descr="Línea de conector">
            <a:extLst>
              <a:ext uri="{FF2B5EF4-FFF2-40B4-BE49-F238E27FC236}">
                <a16:creationId xmlns:a16="http://schemas.microsoft.com/office/drawing/2014/main" id="{F3CC1BD9-74A7-4241-AB01-433AF19DE974}"/>
              </a:ext>
            </a:extLst>
          </p:cNvPr>
          <p:cNvCxnSpPr>
            <a:cxnSpLocks/>
          </p:cNvCxnSpPr>
          <p:nvPr/>
        </p:nvCxnSpPr>
        <p:spPr>
          <a:xfrm>
            <a:off x="4123155" y="4716858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 descr="Línea de conector">
            <a:extLst>
              <a:ext uri="{FF2B5EF4-FFF2-40B4-BE49-F238E27FC236}">
                <a16:creationId xmlns:a16="http://schemas.microsoft.com/office/drawing/2014/main" id="{D8FA5B1D-0CCA-441C-8794-D767D30C9D46}"/>
              </a:ext>
            </a:extLst>
          </p:cNvPr>
          <p:cNvCxnSpPr>
            <a:cxnSpLocks/>
          </p:cNvCxnSpPr>
          <p:nvPr/>
        </p:nvCxnSpPr>
        <p:spPr>
          <a:xfrm>
            <a:off x="4123155" y="369766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 descr="Elemento 6 del nivel de jerarquía 2">
            <a:extLst>
              <a:ext uri="{FF2B5EF4-FFF2-40B4-BE49-F238E27FC236}">
                <a16:creationId xmlns:a16="http://schemas.microsoft.com/office/drawing/2014/main" id="{98FDF941-5E71-48E8-8650-8529E57E933C}"/>
              </a:ext>
            </a:extLst>
          </p:cNvPr>
          <p:cNvSpPr/>
          <p:nvPr/>
        </p:nvSpPr>
        <p:spPr>
          <a:xfrm>
            <a:off x="8619258" y="3830140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Amenaza de Deslizamientos</a:t>
            </a:r>
          </a:p>
        </p:txBody>
      </p:sp>
      <p:sp>
        <p:nvSpPr>
          <p:cNvPr id="6" name="Rectángulo 5" descr="Elemento 6 del nivel de jerarquía 2">
            <a:extLst>
              <a:ext uri="{FF2B5EF4-FFF2-40B4-BE49-F238E27FC236}">
                <a16:creationId xmlns:a16="http://schemas.microsoft.com/office/drawing/2014/main" id="{A502CC80-7537-4F78-995E-A84B6B3A43BF}"/>
              </a:ext>
            </a:extLst>
          </p:cNvPr>
          <p:cNvSpPr/>
          <p:nvPr/>
        </p:nvSpPr>
        <p:spPr>
          <a:xfrm>
            <a:off x="8619258" y="4862614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Impacto en Infraestructura (por ej. Puentes, viviendas, carreteras…)</a:t>
            </a:r>
          </a:p>
        </p:txBody>
      </p:sp>
      <p:cxnSp>
        <p:nvCxnSpPr>
          <p:cNvPr id="35" name="Conector recto 34" descr="Línea de conector">
            <a:extLst>
              <a:ext uri="{FF2B5EF4-FFF2-40B4-BE49-F238E27FC236}">
                <a16:creationId xmlns:a16="http://schemas.microsoft.com/office/drawing/2014/main" id="{BDE3B96A-3B3A-42BF-8717-53240A7975B6}"/>
              </a:ext>
            </a:extLst>
          </p:cNvPr>
          <p:cNvCxnSpPr>
            <a:cxnSpLocks/>
          </p:cNvCxnSpPr>
          <p:nvPr/>
        </p:nvCxnSpPr>
        <p:spPr>
          <a:xfrm>
            <a:off x="9213258" y="4716858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lecha: hacia abajo 3">
            <a:extLst>
              <a:ext uri="{FF2B5EF4-FFF2-40B4-BE49-F238E27FC236}">
                <a16:creationId xmlns:a16="http://schemas.microsoft.com/office/drawing/2014/main" id="{B2127A26-F1C0-407C-874A-116BAFBC124A}"/>
              </a:ext>
            </a:extLst>
          </p:cNvPr>
          <p:cNvSpPr/>
          <p:nvPr/>
        </p:nvSpPr>
        <p:spPr>
          <a:xfrm>
            <a:off x="8504854" y="5895088"/>
            <a:ext cx="219002" cy="360040"/>
          </a:xfrm>
          <a:prstGeom prst="downArrow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CL" sz="110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B2DE6A8-9CB3-41DE-9F79-F8343F32D045}"/>
              </a:ext>
            </a:extLst>
          </p:cNvPr>
          <p:cNvSpPr txBox="1"/>
          <p:nvPr/>
        </p:nvSpPr>
        <p:spPr>
          <a:xfrm>
            <a:off x="8199975" y="6318433"/>
            <a:ext cx="20265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Pendiente</a:t>
            </a:r>
          </a:p>
        </p:txBody>
      </p:sp>
    </p:spTree>
    <p:extLst>
      <p:ext uri="{BB962C8B-B14F-4D97-AF65-F5344CB8AC3E}">
        <p14:creationId xmlns:p14="http://schemas.microsoft.com/office/powerpoint/2010/main" val="2170047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62A346-FDD4-4F2C-B500-6C302472F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15BD26-DEB9-44E4-A01A-2ACBB15E4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EDCB2EC-CAFC-4F45-81AE-5C2BE9298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800" y="692696"/>
            <a:ext cx="10248502" cy="514804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4258CDA-7E8F-4806-B0FB-8435F2B42FB6}"/>
              </a:ext>
            </a:extLst>
          </p:cNvPr>
          <p:cNvSpPr txBox="1"/>
          <p:nvPr/>
        </p:nvSpPr>
        <p:spPr>
          <a:xfrm>
            <a:off x="767408" y="98398"/>
            <a:ext cx="1944216" cy="4616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L" dirty="0"/>
              <a:t>GEI</a:t>
            </a:r>
          </a:p>
        </p:txBody>
      </p:sp>
    </p:spTree>
    <p:extLst>
      <p:ext uri="{BB962C8B-B14F-4D97-AF65-F5344CB8AC3E}">
        <p14:creationId xmlns:p14="http://schemas.microsoft.com/office/powerpoint/2010/main" val="3090951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IZELISTINDEX" val="2"/>
  <p:tag name="SAFEMARGIN" val="0"/>
  <p:tag name="VERTICALOFFSET" val="0"/>
  <p:tag name="HORIZONTALOFFSET" val="0"/>
  <p:tag name="CUSTOMNAME" val="%f_Resized"/>
  <p:tag name="NAMEOPTION" val="RESIZED_LAST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esentación en blanco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97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97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F89036006" id="{24F9BDC0-AB94-4584-A6E2-0F9BED6C1053}" vid="{C36705FD-2221-4105-8810-99E06E940619}"/>
    </a:ext>
  </a:extLst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99CB38"/>
      </a:accent1>
      <a:accent2>
        <a:srgbClr val="63A537"/>
      </a:accent2>
      <a:accent3>
        <a:srgbClr val="E6D024"/>
      </a:accent3>
      <a:accent4>
        <a:srgbClr val="CC9700"/>
      </a:accent4>
      <a:accent5>
        <a:srgbClr val="4EB3CF"/>
      </a:accent5>
      <a:accent6>
        <a:srgbClr val="378DA6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104672_TF11561227" id="{CF086324-3899-40DE-932A-A818FB11E23D}" vid="{59B3666B-D236-4A8E-BAFD-3248FEDD8032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Gráfico de nota rápida de escala de tiempo</Template>
  <TotalTime>5998</TotalTime>
  <Words>943</Words>
  <Application>Microsoft Office PowerPoint</Application>
  <PresentationFormat>Panorámica</PresentationFormat>
  <Paragraphs>135</Paragraphs>
  <Slides>14</Slides>
  <Notes>4</Notes>
  <HiddenSlides>0</HiddenSlides>
  <MMClips>1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14</vt:i4>
      </vt:variant>
    </vt:vector>
  </HeadingPairs>
  <TitlesOfParts>
    <vt:vector size="25" baseType="lpstr">
      <vt:lpstr>Arial</vt:lpstr>
      <vt:lpstr>Calibri</vt:lpstr>
      <vt:lpstr>Chevin Pro DemiBold</vt:lpstr>
      <vt:lpstr>Courier New</vt:lpstr>
      <vt:lpstr>Times</vt:lpstr>
      <vt:lpstr>Tw Cen MT</vt:lpstr>
      <vt:lpstr>Tw Cen MT Condensed</vt:lpstr>
      <vt:lpstr>Univers 55</vt:lpstr>
      <vt:lpstr>Wingdings 3</vt:lpstr>
      <vt:lpstr>Presentación en blanco</vt:lpstr>
      <vt:lpstr>Integral</vt:lpstr>
      <vt:lpstr>Presentación de PowerPoint</vt:lpstr>
      <vt:lpstr>Presentación de PowerPoint</vt:lpstr>
      <vt:lpstr>Presentación de PowerPoint</vt:lpstr>
      <vt:lpstr>Productos Inmediatos Data ICC</vt:lpstr>
      <vt:lpstr>Presentación de PowerPoint</vt:lpstr>
      <vt:lpstr>Sección emisiones por sector</vt:lpstr>
      <vt:lpstr>SECCIÓN EMISIONES DE CO2 POR COMBUSTIBLE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Productos a Corto Plazo Data ICC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Productos Inmediatos</dc:title>
  <dc:subject/>
  <dc:creator>Natalia Arancibia Pacheco</dc:creator>
  <cp:keywords/>
  <dc:description/>
  <cp:lastModifiedBy>Natalia Arancibia Pacheco</cp:lastModifiedBy>
  <cp:revision>49</cp:revision>
  <dcterms:created xsi:type="dcterms:W3CDTF">2020-09-05T00:03:56Z</dcterms:created>
  <dcterms:modified xsi:type="dcterms:W3CDTF">2020-09-09T23:55:37Z</dcterms:modified>
  <cp:category/>
</cp:coreProperties>
</file>